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Neucha"/>
      <p:regular r:id="rId28"/>
    </p:embeddedFont>
    <p:embeddedFont>
      <p:font typeface="Patrick Hand"/>
      <p:regular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Roboto Condense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Neucha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atrickHa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-italic.fntdata"/><Relationship Id="rId13" Type="http://schemas.openxmlformats.org/officeDocument/2006/relationships/slide" Target="slides/slide9.xml"/><Relationship Id="rId35" Type="http://schemas.openxmlformats.org/officeDocument/2006/relationships/font" Target="fonts/RobotoCondensed-bold.fntdata"/><Relationship Id="rId12" Type="http://schemas.openxmlformats.org/officeDocument/2006/relationships/slide" Target="slides/slide8.xml"/><Relationship Id="rId34" Type="http://schemas.openxmlformats.org/officeDocument/2006/relationships/font" Target="fonts/RobotoCondensed-regular.fntdata"/><Relationship Id="rId15" Type="http://schemas.openxmlformats.org/officeDocument/2006/relationships/slide" Target="slides/slide11.xml"/><Relationship Id="rId37" Type="http://schemas.openxmlformats.org/officeDocument/2006/relationships/font" Target="fonts/RobotoCondensed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Condensed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arc.rutgers.edu/resources/amarel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145c15c650a_4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145c15c650a_4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8a90a90c82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8a90a90c82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145c1e11c5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145c1e11c5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Accurately sorted cases with or without heart disease divided by all cases.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Lower than we would have liked but given the smaller sample size, it is not a bad percentage.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g145c1e11c5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3" name="Google Shape;1823;g145c1e11c5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145c1e11c5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145c1e11c5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145c15c650a_9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145c15c650a_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45c15c650a_9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45c15c650a_9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145c15c650a_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145c15c650a_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145c15c650a_9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145c15c650a_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145c15c650a_1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145c15c650a_1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previous articles what we read, race was repeatedly mentioned.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Blessing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80213d964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80213d964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sandy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145c1e11c5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145c1e11c5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145c15c650a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145c15c650a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sandy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145c15c650a_4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145c15c650a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sandy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82168093af_5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82168093af_5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84d516db96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84d516db96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8a90a90c82_1_25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8a90a90c82_1_25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Bioinformatics is </a:t>
            </a:r>
            <a:r>
              <a:rPr lang="en" sz="1400">
                <a:solidFill>
                  <a:srgbClr val="0A15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application of tools of computation and analysis to interpret biological data. Basically it uses computer technology collect, store, and analyze biological data.Its essential for managing large sets of data. A great example would be the large data sets of patients in medical care. Let's say 300,000 patients had a particular disease, using machine learning technology, you could predict certain patterns, conditions, or habits that are associated with a disease. </a:t>
            </a:r>
            <a:endParaRPr sz="1400">
              <a:solidFill>
                <a:srgbClr val="0A15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A15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blessing</a:t>
            </a:r>
            <a:endParaRPr sz="1400">
              <a:solidFill>
                <a:srgbClr val="0A15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145c15c650a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145c15c650a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Blessing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8a90a90c82_0_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8a90a90c82_0_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145c1e11c5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145c1e11c5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45c15c650a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45c15c650a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https://oarc.rutgers.edu/resources/amarel/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145c15c650a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145c15c650a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1.In this instance, the data was provided by the 2020 annual CDC survey data of 400k adults related to their health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The raw data given needs to be cleaned and </a:t>
            </a:r>
            <a:r>
              <a:rPr lang="en"/>
              <a:t>distributed</a:t>
            </a:r>
            <a:r>
              <a:rPr lang="en"/>
              <a:t> evenly.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lang="en"/>
              <a:t>It is an algorithm that is used to map the input data to a specific category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1000"/>
              <a:t>.</a:t>
            </a:r>
            <a:r>
              <a:rPr lang="en">
                <a:solidFill>
                  <a:srgbClr val="3A3E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training, you pass the prepared data to your machine learning model to find patterns and make predictions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For example if you were given data from a different hospital, or a hospital from a different country you could use this model and compare the </a:t>
            </a:r>
            <a:r>
              <a:rPr lang="en"/>
              <a:t>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blessing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297275" y="2232950"/>
            <a:ext cx="6549300" cy="12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100"/>
              <a:buFont typeface="Neucha"/>
              <a:buNone/>
              <a:defRPr b="1" sz="7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b="1" sz="5200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b="1" sz="5200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b="1" sz="5200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b="1" sz="5200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b="1" sz="5200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b="1" sz="5200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b="1" sz="5200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b="1" sz="5200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" name="Google Shape;11;p2"/>
            <p:cNvSpPr/>
            <p:nvPr/>
          </p:nvSpPr>
          <p:spPr>
            <a:xfrm>
              <a:off x="2667050" y="2932225"/>
              <a:ext cx="22950" cy="34550"/>
            </a:xfrm>
            <a:custGeom>
              <a:rect b="b" l="l" r="r" t="t"/>
              <a:pathLst>
                <a:path extrusionOk="0" h="1382" w="918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58650" y="2881150"/>
              <a:ext cx="27875" cy="35125"/>
            </a:xfrm>
            <a:custGeom>
              <a:rect b="b" l="l" r="r" t="t"/>
              <a:pathLst>
                <a:path extrusionOk="0" h="1405" w="1115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3025" y="2713625"/>
              <a:ext cx="37750" cy="19525"/>
            </a:xfrm>
            <a:custGeom>
              <a:rect b="b" l="l" r="r" t="t"/>
              <a:pathLst>
                <a:path extrusionOk="0" h="781" w="151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667050" y="2740950"/>
              <a:ext cx="2650" cy="7000"/>
            </a:xfrm>
            <a:custGeom>
              <a:rect b="b" l="l" r="r" t="t"/>
              <a:pathLst>
                <a:path extrusionOk="0" h="280" w="106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660100" y="2687000"/>
              <a:ext cx="85050" cy="53975"/>
            </a:xfrm>
            <a:custGeom>
              <a:rect b="b" l="l" r="r" t="t"/>
              <a:pathLst>
                <a:path extrusionOk="0" h="2159" w="3402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47450" y="2731375"/>
              <a:ext cx="364850" cy="273150"/>
            </a:xfrm>
            <a:custGeom>
              <a:rect b="b" l="l" r="r" t="t"/>
              <a:pathLst>
                <a:path extrusionOk="0" h="10926" w="14594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56025" y="2684075"/>
              <a:ext cx="464100" cy="332350"/>
            </a:xfrm>
            <a:custGeom>
              <a:rect b="b" l="l" r="r" t="t"/>
              <a:pathLst>
                <a:path extrusionOk="0" h="13294" w="18564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80700" y="2709625"/>
              <a:ext cx="45600" cy="42675"/>
            </a:xfrm>
            <a:custGeom>
              <a:rect b="b" l="l" r="r" t="t"/>
              <a:pathLst>
                <a:path extrusionOk="0" h="1707" w="1824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20" name="Google Shape;20;p2"/>
            <p:cNvSpPr/>
            <p:nvPr/>
          </p:nvSpPr>
          <p:spPr>
            <a:xfrm>
              <a:off x="3008075" y="3700175"/>
              <a:ext cx="38925" cy="54575"/>
            </a:xfrm>
            <a:custGeom>
              <a:rect b="b" l="l" r="r" t="t"/>
              <a:pathLst>
                <a:path extrusionOk="0" h="2183" w="1557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59025" y="3631375"/>
              <a:ext cx="57775" cy="284175"/>
            </a:xfrm>
            <a:custGeom>
              <a:rect b="b" l="l" r="r" t="t"/>
              <a:pathLst>
                <a:path extrusionOk="0" h="11367" w="2311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22600" y="3614550"/>
              <a:ext cx="73150" cy="36875"/>
            </a:xfrm>
            <a:custGeom>
              <a:rect b="b" l="l" r="r" t="t"/>
              <a:pathLst>
                <a:path extrusionOk="0" h="1475" w="2926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04025" y="3644725"/>
              <a:ext cx="114075" cy="25000"/>
            </a:xfrm>
            <a:custGeom>
              <a:rect b="b" l="l" r="r" t="t"/>
              <a:pathLst>
                <a:path extrusionOk="0" h="1000" w="4563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957300" y="3608175"/>
              <a:ext cx="231325" cy="310850"/>
            </a:xfrm>
            <a:custGeom>
              <a:rect b="b" l="l" r="r" t="t"/>
              <a:pathLst>
                <a:path extrusionOk="0" h="12434" w="9253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05750" y="3695225"/>
              <a:ext cx="44725" cy="62725"/>
            </a:xfrm>
            <a:custGeom>
              <a:rect b="b" l="l" r="r" t="t"/>
              <a:pathLst>
                <a:path extrusionOk="0" h="2509" w="1789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28975" y="3841800"/>
              <a:ext cx="104500" cy="10775"/>
            </a:xfrm>
            <a:custGeom>
              <a:rect b="b" l="l" r="r" t="t"/>
              <a:pathLst>
                <a:path extrusionOk="0" h="431" w="418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25775" y="3805825"/>
              <a:ext cx="108300" cy="13950"/>
            </a:xfrm>
            <a:custGeom>
              <a:rect b="b" l="l" r="r" t="t"/>
              <a:pathLst>
                <a:path extrusionOk="0" h="558" w="4332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20275" y="3776800"/>
              <a:ext cx="113800" cy="15675"/>
            </a:xfrm>
            <a:custGeom>
              <a:rect b="b" l="l" r="r" t="t"/>
              <a:pathLst>
                <a:path extrusionOk="0" h="627" w="4552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60025" y="3695825"/>
              <a:ext cx="58650" cy="12200"/>
            </a:xfrm>
            <a:custGeom>
              <a:rect b="b" l="l" r="r" t="t"/>
              <a:pathLst>
                <a:path extrusionOk="0" h="488" w="2346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064675" y="3720200"/>
              <a:ext cx="56900" cy="13075"/>
            </a:xfrm>
            <a:custGeom>
              <a:rect b="b" l="l" r="r" t="t"/>
              <a:pathLst>
                <a:path extrusionOk="0" h="523" w="2276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60600" y="3742250"/>
              <a:ext cx="43850" cy="10175"/>
            </a:xfrm>
            <a:custGeom>
              <a:rect b="b" l="l" r="r" t="t"/>
              <a:pathLst>
                <a:path extrusionOk="0" h="407" w="1754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115750" y="3743425"/>
              <a:ext cx="4100" cy="4075"/>
            </a:xfrm>
            <a:custGeom>
              <a:rect b="b" l="l" r="r" t="t"/>
              <a:pathLst>
                <a:path extrusionOk="0" h="163" w="164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34" name="Google Shape;34;p2"/>
            <p:cNvSpPr/>
            <p:nvPr/>
          </p:nvSpPr>
          <p:spPr>
            <a:xfrm>
              <a:off x="692625" y="2569725"/>
              <a:ext cx="463800" cy="332350"/>
            </a:xfrm>
            <a:custGeom>
              <a:rect b="b" l="l" r="r" t="t"/>
              <a:pathLst>
                <a:path extrusionOk="0" h="13294" w="18552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86750" y="2833825"/>
              <a:ext cx="45300" cy="43000"/>
            </a:xfrm>
            <a:custGeom>
              <a:rect b="b" l="l" r="r" t="t"/>
              <a:pathLst>
                <a:path extrusionOk="0" h="1720" w="1812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37" name="Google Shape;37;p2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47" name="Google Shape;47;p2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50" name="Google Shape;50;p2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56" name="Google Shape;56;p2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60" name="Google Shape;60;p2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63" name="Google Shape;63;p2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67" name="Google Shape;67;p2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2"/>
          <p:cNvSpPr txBox="1"/>
          <p:nvPr>
            <p:ph idx="1" type="subTitle"/>
          </p:nvPr>
        </p:nvSpPr>
        <p:spPr>
          <a:xfrm>
            <a:off x="2104200" y="3320070"/>
            <a:ext cx="49356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b="1" sz="1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b="1" sz="1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b="1" sz="1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b="1" sz="1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b="1" sz="1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b="1" sz="1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b="1" sz="1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b="1" sz="1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83" name="Google Shape;83;p2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84" name="Google Shape;84;p2"/>
            <p:cNvSpPr/>
            <p:nvPr/>
          </p:nvSpPr>
          <p:spPr>
            <a:xfrm>
              <a:off x="1218800" y="3752125"/>
              <a:ext cx="63875" cy="44425"/>
            </a:xfrm>
            <a:custGeom>
              <a:rect b="b" l="l" r="r" t="t"/>
              <a:pathLst>
                <a:path extrusionOk="0" h="1777" w="2555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54075" y="3734125"/>
              <a:ext cx="201750" cy="77800"/>
            </a:xfrm>
            <a:custGeom>
              <a:rect b="b" l="l" r="r" t="t"/>
              <a:pathLst>
                <a:path extrusionOk="0" h="3112" w="807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60300" y="3765475"/>
              <a:ext cx="8450" cy="6400"/>
            </a:xfrm>
            <a:custGeom>
              <a:rect b="b" l="l" r="r" t="t"/>
              <a:pathLst>
                <a:path extrusionOk="0" h="256" w="338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48125" y="3760250"/>
              <a:ext cx="9025" cy="6400"/>
            </a:xfrm>
            <a:custGeom>
              <a:rect b="b" l="l" r="r" t="t"/>
              <a:pathLst>
                <a:path extrusionOk="0" h="256" w="361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237675" y="3776500"/>
              <a:ext cx="7275" cy="6125"/>
            </a:xfrm>
            <a:custGeom>
              <a:rect b="b" l="l" r="r" t="t"/>
              <a:pathLst>
                <a:path extrusionOk="0" h="245" w="291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31000" y="3764600"/>
              <a:ext cx="7275" cy="5250"/>
            </a:xfrm>
            <a:custGeom>
              <a:rect b="b" l="l" r="r" t="t"/>
              <a:pathLst>
                <a:path extrusionOk="0" h="210" w="291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48400" y="3769825"/>
              <a:ext cx="7875" cy="6700"/>
            </a:xfrm>
            <a:custGeom>
              <a:rect b="b" l="l" r="r" t="t"/>
              <a:pathLst>
                <a:path extrusionOk="0" h="268" w="315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56250" y="3784325"/>
              <a:ext cx="4375" cy="5850"/>
            </a:xfrm>
            <a:custGeom>
              <a:rect b="b" l="l" r="r" t="t"/>
              <a:pathLst>
                <a:path extrusionOk="0" h="234" w="175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93" name="Google Shape;93;p2"/>
            <p:cNvSpPr/>
            <p:nvPr/>
          </p:nvSpPr>
          <p:spPr>
            <a:xfrm>
              <a:off x="1983850" y="3650250"/>
              <a:ext cx="66500" cy="233650"/>
            </a:xfrm>
            <a:custGeom>
              <a:rect b="b" l="l" r="r" t="t"/>
              <a:pathLst>
                <a:path extrusionOk="0" h="9346" w="266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05050" y="3840050"/>
              <a:ext cx="97525" cy="27900"/>
            </a:xfrm>
            <a:custGeom>
              <a:rect b="b" l="l" r="r" t="t"/>
              <a:pathLst>
                <a:path extrusionOk="0" h="1116" w="3901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107" name="Google Shape;107;p2"/>
            <p:cNvSpPr/>
            <p:nvPr/>
          </p:nvSpPr>
          <p:spPr>
            <a:xfrm>
              <a:off x="2337650" y="3767800"/>
              <a:ext cx="81875" cy="45300"/>
            </a:xfrm>
            <a:custGeom>
              <a:rect b="b" l="l" r="r" t="t"/>
              <a:pathLst>
                <a:path extrusionOk="0" h="1812" w="3275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420950" y="3757625"/>
              <a:ext cx="60975" cy="47050"/>
            </a:xfrm>
            <a:custGeom>
              <a:rect b="b" l="l" r="r" t="t"/>
              <a:pathLst>
                <a:path extrusionOk="0" h="1882" w="2439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333000" y="3750375"/>
              <a:ext cx="157050" cy="65050"/>
            </a:xfrm>
            <a:custGeom>
              <a:rect b="b" l="l" r="r" t="t"/>
              <a:pathLst>
                <a:path extrusionOk="0" h="2602" w="6282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61150" y="3766925"/>
              <a:ext cx="45600" cy="9025"/>
            </a:xfrm>
            <a:custGeom>
              <a:rect b="b" l="l" r="r" t="t"/>
              <a:pathLst>
                <a:path extrusionOk="0" h="361" w="1824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39225" y="3764600"/>
              <a:ext cx="30500" cy="6400"/>
            </a:xfrm>
            <a:custGeom>
              <a:rect b="b" l="l" r="r" t="t"/>
              <a:pathLst>
                <a:path extrusionOk="0" h="256" w="122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bg>
      <p:bgPr>
        <a:solidFill>
          <a:schemeClr val="accent1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1"/>
          <p:cNvSpPr txBox="1"/>
          <p:nvPr>
            <p:ph idx="1" type="subTitle"/>
          </p:nvPr>
        </p:nvSpPr>
        <p:spPr>
          <a:xfrm>
            <a:off x="910170" y="2373575"/>
            <a:ext cx="3300300" cy="21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627" name="Google Shape;627;p11"/>
          <p:cNvSpPr txBox="1"/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628" name="Google Shape;628;p11"/>
          <p:cNvSpPr txBox="1"/>
          <p:nvPr>
            <p:ph idx="2" type="subTitle"/>
          </p:nvPr>
        </p:nvSpPr>
        <p:spPr>
          <a:xfrm>
            <a:off x="1200570" y="1977300"/>
            <a:ext cx="27195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629" name="Google Shape;629;p11"/>
          <p:cNvSpPr txBox="1"/>
          <p:nvPr>
            <p:ph idx="3" type="subTitle"/>
          </p:nvPr>
        </p:nvSpPr>
        <p:spPr>
          <a:xfrm>
            <a:off x="4933530" y="2373580"/>
            <a:ext cx="3300300" cy="21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630" name="Google Shape;630;p11"/>
          <p:cNvSpPr txBox="1"/>
          <p:nvPr>
            <p:ph idx="4" type="subTitle"/>
          </p:nvPr>
        </p:nvSpPr>
        <p:spPr>
          <a:xfrm>
            <a:off x="5223930" y="1980414"/>
            <a:ext cx="27195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631" name="Google Shape;631;p11"/>
          <p:cNvGrpSpPr/>
          <p:nvPr/>
        </p:nvGrpSpPr>
        <p:grpSpPr>
          <a:xfrm flipH="1" rot="2918387">
            <a:off x="8800296" y="-91325"/>
            <a:ext cx="569392" cy="950297"/>
            <a:chOff x="1980950" y="3649100"/>
            <a:chExt cx="146600" cy="244675"/>
          </a:xfrm>
        </p:grpSpPr>
        <p:sp>
          <p:nvSpPr>
            <p:cNvPr id="632" name="Google Shape;632;p11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3" name="Google Shape;643;p11"/>
          <p:cNvGrpSpPr/>
          <p:nvPr/>
        </p:nvGrpSpPr>
        <p:grpSpPr>
          <a:xfrm flipH="1" rot="2013131">
            <a:off x="-147533" y="615950"/>
            <a:ext cx="623487" cy="1156670"/>
            <a:chOff x="2369275" y="3344925"/>
            <a:chExt cx="160525" cy="297800"/>
          </a:xfrm>
        </p:grpSpPr>
        <p:sp>
          <p:nvSpPr>
            <p:cNvPr id="644" name="Google Shape;644;p11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11"/>
          <p:cNvGrpSpPr/>
          <p:nvPr/>
        </p:nvGrpSpPr>
        <p:grpSpPr>
          <a:xfrm flipH="1" rot="-6235069">
            <a:off x="7577088" y="-220963"/>
            <a:ext cx="817372" cy="843276"/>
            <a:chOff x="2894600" y="3171950"/>
            <a:chExt cx="210450" cy="217125"/>
          </a:xfrm>
        </p:grpSpPr>
        <p:sp>
          <p:nvSpPr>
            <p:cNvPr id="660" name="Google Shape;660;p11"/>
            <p:cNvSpPr/>
            <p:nvPr/>
          </p:nvSpPr>
          <p:spPr>
            <a:xfrm>
              <a:off x="2894600" y="3171950"/>
              <a:ext cx="210450" cy="217125"/>
            </a:xfrm>
            <a:custGeom>
              <a:rect b="b" l="l" r="r" t="t"/>
              <a:pathLst>
                <a:path extrusionOk="0" h="8685" w="8418">
                  <a:moveTo>
                    <a:pt x="7976" y="5445"/>
                  </a:moveTo>
                  <a:cubicBezTo>
                    <a:pt x="8301" y="5631"/>
                    <a:pt x="8301" y="5631"/>
                    <a:pt x="8301" y="6014"/>
                  </a:cubicBezTo>
                  <a:lnTo>
                    <a:pt x="8301" y="6653"/>
                  </a:lnTo>
                  <a:cubicBezTo>
                    <a:pt x="8301" y="6722"/>
                    <a:pt x="8301" y="6792"/>
                    <a:pt x="8278" y="6862"/>
                  </a:cubicBezTo>
                  <a:cubicBezTo>
                    <a:pt x="8255" y="7024"/>
                    <a:pt x="8139" y="7187"/>
                    <a:pt x="7964" y="7187"/>
                  </a:cubicBezTo>
                  <a:cubicBezTo>
                    <a:pt x="7918" y="7187"/>
                    <a:pt x="7872" y="7198"/>
                    <a:pt x="7837" y="7198"/>
                  </a:cubicBezTo>
                  <a:cubicBezTo>
                    <a:pt x="7802" y="7361"/>
                    <a:pt x="7779" y="7512"/>
                    <a:pt x="7744" y="7651"/>
                  </a:cubicBezTo>
                  <a:cubicBezTo>
                    <a:pt x="7697" y="7883"/>
                    <a:pt x="7570" y="8046"/>
                    <a:pt x="7337" y="8115"/>
                  </a:cubicBezTo>
                  <a:cubicBezTo>
                    <a:pt x="6792" y="8290"/>
                    <a:pt x="6223" y="8464"/>
                    <a:pt x="5666" y="8615"/>
                  </a:cubicBezTo>
                  <a:cubicBezTo>
                    <a:pt x="5492" y="8649"/>
                    <a:pt x="5306" y="8673"/>
                    <a:pt x="5120" y="8673"/>
                  </a:cubicBezTo>
                  <a:cubicBezTo>
                    <a:pt x="4586" y="8684"/>
                    <a:pt x="4064" y="8684"/>
                    <a:pt x="3518" y="8684"/>
                  </a:cubicBezTo>
                  <a:cubicBezTo>
                    <a:pt x="3158" y="8684"/>
                    <a:pt x="2821" y="8568"/>
                    <a:pt x="2508" y="8359"/>
                  </a:cubicBezTo>
                  <a:cubicBezTo>
                    <a:pt x="2287" y="8231"/>
                    <a:pt x="2183" y="7999"/>
                    <a:pt x="2113" y="7767"/>
                  </a:cubicBezTo>
                  <a:cubicBezTo>
                    <a:pt x="2067" y="7639"/>
                    <a:pt x="2044" y="7512"/>
                    <a:pt x="2032" y="7372"/>
                  </a:cubicBezTo>
                  <a:cubicBezTo>
                    <a:pt x="1997" y="7198"/>
                    <a:pt x="1986" y="7024"/>
                    <a:pt x="1986" y="6850"/>
                  </a:cubicBezTo>
                  <a:cubicBezTo>
                    <a:pt x="1974" y="6711"/>
                    <a:pt x="1997" y="6560"/>
                    <a:pt x="1974" y="6397"/>
                  </a:cubicBezTo>
                  <a:lnTo>
                    <a:pt x="1811" y="6397"/>
                  </a:lnTo>
                  <a:cubicBezTo>
                    <a:pt x="1428" y="6432"/>
                    <a:pt x="1057" y="6386"/>
                    <a:pt x="697" y="6246"/>
                  </a:cubicBezTo>
                  <a:cubicBezTo>
                    <a:pt x="384" y="6130"/>
                    <a:pt x="209" y="5910"/>
                    <a:pt x="128" y="5608"/>
                  </a:cubicBezTo>
                  <a:cubicBezTo>
                    <a:pt x="117" y="5527"/>
                    <a:pt x="82" y="5457"/>
                    <a:pt x="82" y="5399"/>
                  </a:cubicBezTo>
                  <a:cubicBezTo>
                    <a:pt x="58" y="4946"/>
                    <a:pt x="12" y="4505"/>
                    <a:pt x="0" y="4052"/>
                  </a:cubicBezTo>
                  <a:cubicBezTo>
                    <a:pt x="0" y="3832"/>
                    <a:pt x="35" y="3599"/>
                    <a:pt x="70" y="3379"/>
                  </a:cubicBezTo>
                  <a:cubicBezTo>
                    <a:pt x="82" y="3321"/>
                    <a:pt x="93" y="3263"/>
                    <a:pt x="128" y="3205"/>
                  </a:cubicBezTo>
                  <a:cubicBezTo>
                    <a:pt x="233" y="2961"/>
                    <a:pt x="418" y="2798"/>
                    <a:pt x="674" y="2787"/>
                  </a:cubicBezTo>
                  <a:cubicBezTo>
                    <a:pt x="1068" y="2775"/>
                    <a:pt x="1463" y="2671"/>
                    <a:pt x="1870" y="2764"/>
                  </a:cubicBezTo>
                  <a:cubicBezTo>
                    <a:pt x="1939" y="2636"/>
                    <a:pt x="1916" y="2520"/>
                    <a:pt x="1916" y="2380"/>
                  </a:cubicBezTo>
                  <a:cubicBezTo>
                    <a:pt x="1916" y="1951"/>
                    <a:pt x="1939" y="1521"/>
                    <a:pt x="2032" y="1103"/>
                  </a:cubicBezTo>
                  <a:cubicBezTo>
                    <a:pt x="2055" y="987"/>
                    <a:pt x="2078" y="860"/>
                    <a:pt x="2125" y="755"/>
                  </a:cubicBezTo>
                  <a:cubicBezTo>
                    <a:pt x="2218" y="558"/>
                    <a:pt x="2357" y="407"/>
                    <a:pt x="2578" y="326"/>
                  </a:cubicBezTo>
                  <a:cubicBezTo>
                    <a:pt x="2868" y="221"/>
                    <a:pt x="3170" y="175"/>
                    <a:pt x="3483" y="151"/>
                  </a:cubicBezTo>
                  <a:cubicBezTo>
                    <a:pt x="4087" y="105"/>
                    <a:pt x="4702" y="47"/>
                    <a:pt x="5306" y="1"/>
                  </a:cubicBezTo>
                  <a:lnTo>
                    <a:pt x="5526" y="1"/>
                  </a:lnTo>
                  <a:cubicBezTo>
                    <a:pt x="5828" y="35"/>
                    <a:pt x="6130" y="47"/>
                    <a:pt x="6444" y="93"/>
                  </a:cubicBezTo>
                  <a:cubicBezTo>
                    <a:pt x="6711" y="117"/>
                    <a:pt x="6989" y="163"/>
                    <a:pt x="7256" y="233"/>
                  </a:cubicBezTo>
                  <a:cubicBezTo>
                    <a:pt x="7570" y="326"/>
                    <a:pt x="7744" y="558"/>
                    <a:pt x="7802" y="860"/>
                  </a:cubicBezTo>
                  <a:cubicBezTo>
                    <a:pt x="7837" y="1011"/>
                    <a:pt x="7848" y="1138"/>
                    <a:pt x="7872" y="1301"/>
                  </a:cubicBezTo>
                  <a:cubicBezTo>
                    <a:pt x="7988" y="1301"/>
                    <a:pt x="8104" y="1301"/>
                    <a:pt x="8220" y="1312"/>
                  </a:cubicBezTo>
                  <a:cubicBezTo>
                    <a:pt x="8359" y="1324"/>
                    <a:pt x="8417" y="1370"/>
                    <a:pt x="8417" y="1498"/>
                  </a:cubicBezTo>
                  <a:lnTo>
                    <a:pt x="8417" y="1939"/>
                  </a:lnTo>
                  <a:lnTo>
                    <a:pt x="8417" y="2485"/>
                  </a:lnTo>
                  <a:cubicBezTo>
                    <a:pt x="8417" y="2694"/>
                    <a:pt x="8359" y="2752"/>
                    <a:pt x="8150" y="2810"/>
                  </a:cubicBezTo>
                  <a:cubicBezTo>
                    <a:pt x="8104" y="2822"/>
                    <a:pt x="8046" y="2833"/>
                    <a:pt x="8011" y="2868"/>
                  </a:cubicBezTo>
                  <a:cubicBezTo>
                    <a:pt x="7953" y="3158"/>
                    <a:pt x="7988" y="3425"/>
                    <a:pt x="7964" y="3715"/>
                  </a:cubicBezTo>
                  <a:cubicBezTo>
                    <a:pt x="7953" y="4006"/>
                    <a:pt x="7953" y="4319"/>
                    <a:pt x="7953" y="4609"/>
                  </a:cubicBezTo>
                  <a:cubicBezTo>
                    <a:pt x="7976" y="4876"/>
                    <a:pt x="7964" y="5167"/>
                    <a:pt x="7976" y="5445"/>
                  </a:cubicBezTo>
                  <a:close/>
                  <a:moveTo>
                    <a:pt x="2218" y="4261"/>
                  </a:moveTo>
                  <a:cubicBezTo>
                    <a:pt x="2229" y="4261"/>
                    <a:pt x="2229" y="4261"/>
                    <a:pt x="2218" y="4261"/>
                  </a:cubicBezTo>
                  <a:cubicBezTo>
                    <a:pt x="2229" y="4691"/>
                    <a:pt x="2229" y="5143"/>
                    <a:pt x="2229" y="5573"/>
                  </a:cubicBezTo>
                  <a:cubicBezTo>
                    <a:pt x="2229" y="5944"/>
                    <a:pt x="2218" y="6293"/>
                    <a:pt x="2229" y="6653"/>
                  </a:cubicBezTo>
                  <a:cubicBezTo>
                    <a:pt x="2229" y="6850"/>
                    <a:pt x="2264" y="7059"/>
                    <a:pt x="2299" y="7256"/>
                  </a:cubicBezTo>
                  <a:cubicBezTo>
                    <a:pt x="2334" y="7396"/>
                    <a:pt x="2392" y="7512"/>
                    <a:pt x="2404" y="7639"/>
                  </a:cubicBezTo>
                  <a:cubicBezTo>
                    <a:pt x="2438" y="7872"/>
                    <a:pt x="2566" y="8057"/>
                    <a:pt x="2787" y="8162"/>
                  </a:cubicBezTo>
                  <a:cubicBezTo>
                    <a:pt x="3019" y="8278"/>
                    <a:pt x="3251" y="8348"/>
                    <a:pt x="3518" y="8348"/>
                  </a:cubicBezTo>
                  <a:cubicBezTo>
                    <a:pt x="4075" y="8336"/>
                    <a:pt x="4621" y="8336"/>
                    <a:pt x="5178" y="8336"/>
                  </a:cubicBezTo>
                  <a:cubicBezTo>
                    <a:pt x="5306" y="8336"/>
                    <a:pt x="5457" y="8336"/>
                    <a:pt x="5573" y="8290"/>
                  </a:cubicBezTo>
                  <a:lnTo>
                    <a:pt x="7175" y="7814"/>
                  </a:lnTo>
                  <a:cubicBezTo>
                    <a:pt x="7314" y="7767"/>
                    <a:pt x="7384" y="7686"/>
                    <a:pt x="7407" y="7547"/>
                  </a:cubicBezTo>
                  <a:lnTo>
                    <a:pt x="7454" y="7338"/>
                  </a:lnTo>
                  <a:cubicBezTo>
                    <a:pt x="7488" y="7117"/>
                    <a:pt x="7488" y="6896"/>
                    <a:pt x="7523" y="6699"/>
                  </a:cubicBezTo>
                  <a:cubicBezTo>
                    <a:pt x="7616" y="6177"/>
                    <a:pt x="7663" y="5631"/>
                    <a:pt x="7628" y="5109"/>
                  </a:cubicBezTo>
                  <a:lnTo>
                    <a:pt x="7628" y="4400"/>
                  </a:lnTo>
                  <a:cubicBezTo>
                    <a:pt x="7639" y="4006"/>
                    <a:pt x="7639" y="3623"/>
                    <a:pt x="7663" y="3240"/>
                  </a:cubicBezTo>
                  <a:cubicBezTo>
                    <a:pt x="7686" y="2497"/>
                    <a:pt x="7686" y="1742"/>
                    <a:pt x="7558" y="1011"/>
                  </a:cubicBezTo>
                  <a:cubicBezTo>
                    <a:pt x="7512" y="720"/>
                    <a:pt x="7372" y="546"/>
                    <a:pt x="7082" y="465"/>
                  </a:cubicBezTo>
                  <a:cubicBezTo>
                    <a:pt x="7036" y="453"/>
                    <a:pt x="6978" y="442"/>
                    <a:pt x="6931" y="442"/>
                  </a:cubicBezTo>
                  <a:cubicBezTo>
                    <a:pt x="6583" y="395"/>
                    <a:pt x="6235" y="372"/>
                    <a:pt x="5898" y="326"/>
                  </a:cubicBezTo>
                  <a:cubicBezTo>
                    <a:pt x="5608" y="291"/>
                    <a:pt x="5341" y="314"/>
                    <a:pt x="5050" y="349"/>
                  </a:cubicBezTo>
                  <a:cubicBezTo>
                    <a:pt x="4783" y="395"/>
                    <a:pt x="4528" y="430"/>
                    <a:pt x="4261" y="453"/>
                  </a:cubicBezTo>
                  <a:cubicBezTo>
                    <a:pt x="3890" y="488"/>
                    <a:pt x="3506" y="500"/>
                    <a:pt x="3135" y="511"/>
                  </a:cubicBezTo>
                  <a:cubicBezTo>
                    <a:pt x="2972" y="511"/>
                    <a:pt x="2821" y="569"/>
                    <a:pt x="2682" y="616"/>
                  </a:cubicBezTo>
                  <a:cubicBezTo>
                    <a:pt x="2531" y="662"/>
                    <a:pt x="2462" y="755"/>
                    <a:pt x="2404" y="871"/>
                  </a:cubicBezTo>
                  <a:cubicBezTo>
                    <a:pt x="2380" y="953"/>
                    <a:pt x="2346" y="1034"/>
                    <a:pt x="2334" y="1103"/>
                  </a:cubicBezTo>
                  <a:cubicBezTo>
                    <a:pt x="2229" y="1498"/>
                    <a:pt x="2218" y="1893"/>
                    <a:pt x="2218" y="2299"/>
                  </a:cubicBezTo>
                  <a:close/>
                  <a:moveTo>
                    <a:pt x="1951" y="5805"/>
                  </a:moveTo>
                  <a:cubicBezTo>
                    <a:pt x="1870" y="5805"/>
                    <a:pt x="1811" y="5828"/>
                    <a:pt x="1765" y="5828"/>
                  </a:cubicBezTo>
                  <a:cubicBezTo>
                    <a:pt x="1603" y="5828"/>
                    <a:pt x="1428" y="5828"/>
                    <a:pt x="1277" y="5805"/>
                  </a:cubicBezTo>
                  <a:cubicBezTo>
                    <a:pt x="1080" y="5782"/>
                    <a:pt x="952" y="5677"/>
                    <a:pt x="929" y="5480"/>
                  </a:cubicBezTo>
                  <a:cubicBezTo>
                    <a:pt x="906" y="5387"/>
                    <a:pt x="883" y="5294"/>
                    <a:pt x="883" y="5201"/>
                  </a:cubicBezTo>
                  <a:cubicBezTo>
                    <a:pt x="883" y="4842"/>
                    <a:pt x="871" y="4493"/>
                    <a:pt x="883" y="4122"/>
                  </a:cubicBezTo>
                  <a:cubicBezTo>
                    <a:pt x="883" y="3855"/>
                    <a:pt x="1010" y="3634"/>
                    <a:pt x="1347" y="3576"/>
                  </a:cubicBezTo>
                  <a:cubicBezTo>
                    <a:pt x="1533" y="3541"/>
                    <a:pt x="1719" y="3507"/>
                    <a:pt x="1928" y="3460"/>
                  </a:cubicBezTo>
                  <a:cubicBezTo>
                    <a:pt x="1939" y="3309"/>
                    <a:pt x="1951" y="3193"/>
                    <a:pt x="1916" y="3054"/>
                  </a:cubicBezTo>
                  <a:lnTo>
                    <a:pt x="1359" y="3054"/>
                  </a:lnTo>
                  <a:cubicBezTo>
                    <a:pt x="1173" y="3065"/>
                    <a:pt x="964" y="3077"/>
                    <a:pt x="778" y="3100"/>
                  </a:cubicBezTo>
                  <a:cubicBezTo>
                    <a:pt x="581" y="3112"/>
                    <a:pt x="465" y="3216"/>
                    <a:pt x="407" y="3402"/>
                  </a:cubicBezTo>
                  <a:cubicBezTo>
                    <a:pt x="372" y="3507"/>
                    <a:pt x="349" y="3599"/>
                    <a:pt x="325" y="3704"/>
                  </a:cubicBezTo>
                  <a:cubicBezTo>
                    <a:pt x="244" y="4319"/>
                    <a:pt x="314" y="4923"/>
                    <a:pt x="407" y="5538"/>
                  </a:cubicBezTo>
                  <a:cubicBezTo>
                    <a:pt x="430" y="5770"/>
                    <a:pt x="593" y="5921"/>
                    <a:pt x="813" y="6026"/>
                  </a:cubicBezTo>
                  <a:cubicBezTo>
                    <a:pt x="1057" y="6142"/>
                    <a:pt x="1312" y="6130"/>
                    <a:pt x="1579" y="6153"/>
                  </a:cubicBezTo>
                  <a:cubicBezTo>
                    <a:pt x="1684" y="6177"/>
                    <a:pt x="1777" y="6177"/>
                    <a:pt x="1881" y="6177"/>
                  </a:cubicBezTo>
                  <a:cubicBezTo>
                    <a:pt x="1893" y="6177"/>
                    <a:pt x="1916" y="6153"/>
                    <a:pt x="1951" y="6142"/>
                  </a:cubicBezTo>
                  <a:close/>
                  <a:moveTo>
                    <a:pt x="1939" y="5550"/>
                  </a:moveTo>
                  <a:cubicBezTo>
                    <a:pt x="1951" y="5492"/>
                    <a:pt x="1974" y="5457"/>
                    <a:pt x="1974" y="5434"/>
                  </a:cubicBezTo>
                  <a:lnTo>
                    <a:pt x="1974" y="3878"/>
                  </a:lnTo>
                  <a:cubicBezTo>
                    <a:pt x="1974" y="3843"/>
                    <a:pt x="1939" y="3808"/>
                    <a:pt x="1928" y="3762"/>
                  </a:cubicBezTo>
                  <a:cubicBezTo>
                    <a:pt x="1719" y="3808"/>
                    <a:pt x="1533" y="3832"/>
                    <a:pt x="1347" y="3878"/>
                  </a:cubicBezTo>
                  <a:cubicBezTo>
                    <a:pt x="1243" y="3890"/>
                    <a:pt x="1185" y="3971"/>
                    <a:pt x="1173" y="4064"/>
                  </a:cubicBezTo>
                  <a:cubicBezTo>
                    <a:pt x="1161" y="4157"/>
                    <a:pt x="1161" y="4226"/>
                    <a:pt x="1161" y="4319"/>
                  </a:cubicBezTo>
                  <a:lnTo>
                    <a:pt x="1161" y="5143"/>
                  </a:lnTo>
                  <a:cubicBezTo>
                    <a:pt x="1161" y="5213"/>
                    <a:pt x="1161" y="5283"/>
                    <a:pt x="1173" y="5364"/>
                  </a:cubicBezTo>
                  <a:cubicBezTo>
                    <a:pt x="1185" y="5503"/>
                    <a:pt x="1243" y="5561"/>
                    <a:pt x="1394" y="5573"/>
                  </a:cubicBezTo>
                  <a:cubicBezTo>
                    <a:pt x="1568" y="5561"/>
                    <a:pt x="1742" y="5550"/>
                    <a:pt x="1939" y="5550"/>
                  </a:cubicBezTo>
                  <a:close/>
                  <a:moveTo>
                    <a:pt x="8022" y="1568"/>
                  </a:moveTo>
                  <a:cubicBezTo>
                    <a:pt x="7976" y="1963"/>
                    <a:pt x="7976" y="2380"/>
                    <a:pt x="8046" y="2578"/>
                  </a:cubicBezTo>
                  <a:cubicBezTo>
                    <a:pt x="8139" y="2578"/>
                    <a:pt x="8185" y="2520"/>
                    <a:pt x="8185" y="2438"/>
                  </a:cubicBezTo>
                  <a:lnTo>
                    <a:pt x="8185" y="1649"/>
                  </a:lnTo>
                  <a:cubicBezTo>
                    <a:pt x="8162" y="1568"/>
                    <a:pt x="8104" y="1556"/>
                    <a:pt x="8022" y="1568"/>
                  </a:cubicBezTo>
                  <a:close/>
                  <a:moveTo>
                    <a:pt x="8022" y="5863"/>
                  </a:moveTo>
                  <a:cubicBezTo>
                    <a:pt x="7964" y="5886"/>
                    <a:pt x="7964" y="5921"/>
                    <a:pt x="7953" y="5956"/>
                  </a:cubicBezTo>
                  <a:cubicBezTo>
                    <a:pt x="7918" y="6200"/>
                    <a:pt x="7895" y="6467"/>
                    <a:pt x="7860" y="6711"/>
                  </a:cubicBezTo>
                  <a:cubicBezTo>
                    <a:pt x="7860" y="6757"/>
                    <a:pt x="7848" y="6815"/>
                    <a:pt x="7860" y="6850"/>
                  </a:cubicBezTo>
                  <a:cubicBezTo>
                    <a:pt x="7860" y="6885"/>
                    <a:pt x="7895" y="6908"/>
                    <a:pt x="7918" y="6908"/>
                  </a:cubicBezTo>
                  <a:cubicBezTo>
                    <a:pt x="7953" y="6908"/>
                    <a:pt x="7988" y="6896"/>
                    <a:pt x="7988" y="6885"/>
                  </a:cubicBezTo>
                  <a:cubicBezTo>
                    <a:pt x="8022" y="6827"/>
                    <a:pt x="8046" y="6757"/>
                    <a:pt x="8046" y="6676"/>
                  </a:cubicBezTo>
                  <a:lnTo>
                    <a:pt x="8046" y="5921"/>
                  </a:lnTo>
                  <a:cubicBezTo>
                    <a:pt x="8046" y="5910"/>
                    <a:pt x="8034" y="5875"/>
                    <a:pt x="8022" y="586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978175" y="3240450"/>
              <a:ext cx="81300" cy="82450"/>
            </a:xfrm>
            <a:custGeom>
              <a:rect b="b" l="l" r="r" t="t"/>
              <a:pathLst>
                <a:path extrusionOk="0" h="3298" w="3252">
                  <a:moveTo>
                    <a:pt x="2149" y="825"/>
                  </a:moveTo>
                  <a:cubicBezTo>
                    <a:pt x="2241" y="836"/>
                    <a:pt x="2323" y="836"/>
                    <a:pt x="2404" y="836"/>
                  </a:cubicBezTo>
                  <a:lnTo>
                    <a:pt x="2984" y="836"/>
                  </a:lnTo>
                  <a:cubicBezTo>
                    <a:pt x="3159" y="836"/>
                    <a:pt x="3228" y="906"/>
                    <a:pt x="3240" y="1068"/>
                  </a:cubicBezTo>
                  <a:cubicBezTo>
                    <a:pt x="3251" y="1324"/>
                    <a:pt x="3251" y="1591"/>
                    <a:pt x="3182" y="1846"/>
                  </a:cubicBezTo>
                  <a:cubicBezTo>
                    <a:pt x="3135" y="2009"/>
                    <a:pt x="3054" y="2102"/>
                    <a:pt x="2892" y="2113"/>
                  </a:cubicBezTo>
                  <a:cubicBezTo>
                    <a:pt x="2729" y="2113"/>
                    <a:pt x="2590" y="2148"/>
                    <a:pt x="2462" y="2229"/>
                  </a:cubicBezTo>
                  <a:cubicBezTo>
                    <a:pt x="2427" y="2241"/>
                    <a:pt x="2404" y="2253"/>
                    <a:pt x="2358" y="2287"/>
                  </a:cubicBezTo>
                  <a:lnTo>
                    <a:pt x="2358" y="2636"/>
                  </a:lnTo>
                  <a:lnTo>
                    <a:pt x="2358" y="2845"/>
                  </a:lnTo>
                  <a:cubicBezTo>
                    <a:pt x="2323" y="3077"/>
                    <a:pt x="2253" y="3181"/>
                    <a:pt x="2021" y="3228"/>
                  </a:cubicBezTo>
                  <a:cubicBezTo>
                    <a:pt x="1800" y="3251"/>
                    <a:pt x="1603" y="3274"/>
                    <a:pt x="1382" y="3286"/>
                  </a:cubicBezTo>
                  <a:cubicBezTo>
                    <a:pt x="1185" y="3297"/>
                    <a:pt x="1139" y="3239"/>
                    <a:pt x="1139" y="3019"/>
                  </a:cubicBezTo>
                  <a:lnTo>
                    <a:pt x="1139" y="2322"/>
                  </a:lnTo>
                  <a:cubicBezTo>
                    <a:pt x="1081" y="2311"/>
                    <a:pt x="1011" y="2299"/>
                    <a:pt x="930" y="2299"/>
                  </a:cubicBezTo>
                  <a:lnTo>
                    <a:pt x="291" y="2299"/>
                  </a:lnTo>
                  <a:cubicBezTo>
                    <a:pt x="94" y="2299"/>
                    <a:pt x="36" y="2253"/>
                    <a:pt x="24" y="2055"/>
                  </a:cubicBezTo>
                  <a:cubicBezTo>
                    <a:pt x="1" y="1858"/>
                    <a:pt x="24" y="1660"/>
                    <a:pt x="24" y="1475"/>
                  </a:cubicBezTo>
                  <a:cubicBezTo>
                    <a:pt x="24" y="1277"/>
                    <a:pt x="105" y="1150"/>
                    <a:pt x="280" y="1103"/>
                  </a:cubicBezTo>
                  <a:cubicBezTo>
                    <a:pt x="465" y="1045"/>
                    <a:pt x="663" y="1010"/>
                    <a:pt x="848" y="964"/>
                  </a:cubicBezTo>
                  <a:cubicBezTo>
                    <a:pt x="906" y="952"/>
                    <a:pt x="964" y="929"/>
                    <a:pt x="1023" y="929"/>
                  </a:cubicBezTo>
                  <a:cubicBezTo>
                    <a:pt x="1069" y="778"/>
                    <a:pt x="1034" y="616"/>
                    <a:pt x="1046" y="465"/>
                  </a:cubicBezTo>
                  <a:cubicBezTo>
                    <a:pt x="1069" y="383"/>
                    <a:pt x="1081" y="279"/>
                    <a:pt x="1104" y="209"/>
                  </a:cubicBezTo>
                  <a:cubicBezTo>
                    <a:pt x="1162" y="82"/>
                    <a:pt x="1278" y="0"/>
                    <a:pt x="1429" y="0"/>
                  </a:cubicBezTo>
                  <a:lnTo>
                    <a:pt x="1974" y="0"/>
                  </a:lnTo>
                  <a:cubicBezTo>
                    <a:pt x="2149" y="0"/>
                    <a:pt x="2195" y="58"/>
                    <a:pt x="2207" y="221"/>
                  </a:cubicBezTo>
                  <a:cubicBezTo>
                    <a:pt x="2207" y="337"/>
                    <a:pt x="2195" y="465"/>
                    <a:pt x="2195" y="581"/>
                  </a:cubicBezTo>
                  <a:cubicBezTo>
                    <a:pt x="2172" y="674"/>
                    <a:pt x="2149" y="732"/>
                    <a:pt x="2149" y="825"/>
                  </a:cubicBezTo>
                  <a:close/>
                  <a:moveTo>
                    <a:pt x="2067" y="2125"/>
                  </a:moveTo>
                  <a:cubicBezTo>
                    <a:pt x="2346" y="1974"/>
                    <a:pt x="2613" y="1893"/>
                    <a:pt x="2903" y="1835"/>
                  </a:cubicBezTo>
                  <a:cubicBezTo>
                    <a:pt x="3008" y="1602"/>
                    <a:pt x="3019" y="1370"/>
                    <a:pt x="2984" y="1138"/>
                  </a:cubicBezTo>
                  <a:cubicBezTo>
                    <a:pt x="2880" y="1080"/>
                    <a:pt x="2776" y="1103"/>
                    <a:pt x="2671" y="1092"/>
                  </a:cubicBezTo>
                  <a:lnTo>
                    <a:pt x="2033" y="1092"/>
                  </a:lnTo>
                  <a:cubicBezTo>
                    <a:pt x="1916" y="1092"/>
                    <a:pt x="1858" y="1022"/>
                    <a:pt x="1882" y="917"/>
                  </a:cubicBezTo>
                  <a:cubicBezTo>
                    <a:pt x="1893" y="767"/>
                    <a:pt x="1916" y="616"/>
                    <a:pt x="1928" y="476"/>
                  </a:cubicBezTo>
                  <a:cubicBezTo>
                    <a:pt x="1928" y="418"/>
                    <a:pt x="1916" y="360"/>
                    <a:pt x="1905" y="279"/>
                  </a:cubicBezTo>
                  <a:lnTo>
                    <a:pt x="1522" y="279"/>
                  </a:lnTo>
                  <a:cubicBezTo>
                    <a:pt x="1348" y="279"/>
                    <a:pt x="1313" y="325"/>
                    <a:pt x="1290" y="500"/>
                  </a:cubicBezTo>
                  <a:lnTo>
                    <a:pt x="1290" y="999"/>
                  </a:lnTo>
                  <a:cubicBezTo>
                    <a:pt x="1290" y="1138"/>
                    <a:pt x="1231" y="1196"/>
                    <a:pt x="1092" y="1231"/>
                  </a:cubicBezTo>
                  <a:cubicBezTo>
                    <a:pt x="1034" y="1243"/>
                    <a:pt x="976" y="1243"/>
                    <a:pt x="906" y="1243"/>
                  </a:cubicBezTo>
                  <a:cubicBezTo>
                    <a:pt x="732" y="1289"/>
                    <a:pt x="570" y="1312"/>
                    <a:pt x="396" y="1359"/>
                  </a:cubicBezTo>
                  <a:cubicBezTo>
                    <a:pt x="338" y="1370"/>
                    <a:pt x="280" y="1428"/>
                    <a:pt x="268" y="1475"/>
                  </a:cubicBezTo>
                  <a:cubicBezTo>
                    <a:pt x="233" y="1672"/>
                    <a:pt x="210" y="1881"/>
                    <a:pt x="291" y="2078"/>
                  </a:cubicBezTo>
                  <a:lnTo>
                    <a:pt x="616" y="2078"/>
                  </a:lnTo>
                  <a:lnTo>
                    <a:pt x="1104" y="2078"/>
                  </a:lnTo>
                  <a:cubicBezTo>
                    <a:pt x="1220" y="2078"/>
                    <a:pt x="1324" y="2102"/>
                    <a:pt x="1417" y="2183"/>
                  </a:cubicBezTo>
                  <a:cubicBezTo>
                    <a:pt x="1371" y="2461"/>
                    <a:pt x="1371" y="2740"/>
                    <a:pt x="1429" y="3007"/>
                  </a:cubicBezTo>
                  <a:cubicBezTo>
                    <a:pt x="1661" y="3030"/>
                    <a:pt x="1858" y="3030"/>
                    <a:pt x="2067" y="2926"/>
                  </a:cubicBezTo>
                  <a:cubicBezTo>
                    <a:pt x="2114" y="2682"/>
                    <a:pt x="2079" y="2415"/>
                    <a:pt x="2067" y="21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11"/>
          <p:cNvGrpSpPr/>
          <p:nvPr/>
        </p:nvGrpSpPr>
        <p:grpSpPr>
          <a:xfrm flipH="1" rot="-6698716">
            <a:off x="8427757" y="846037"/>
            <a:ext cx="1139236" cy="832555"/>
            <a:chOff x="3261275" y="2943825"/>
            <a:chExt cx="293325" cy="214350"/>
          </a:xfrm>
        </p:grpSpPr>
        <p:sp>
          <p:nvSpPr>
            <p:cNvPr id="663" name="Google Shape;663;p11"/>
            <p:cNvSpPr/>
            <p:nvPr/>
          </p:nvSpPr>
          <p:spPr>
            <a:xfrm>
              <a:off x="3432400" y="3092650"/>
              <a:ext cx="43550" cy="51800"/>
            </a:xfrm>
            <a:custGeom>
              <a:rect b="b" l="l" r="r" t="t"/>
              <a:pathLst>
                <a:path extrusionOk="0" h="2072" w="1742">
                  <a:moveTo>
                    <a:pt x="442" y="270"/>
                  </a:moveTo>
                  <a:cubicBezTo>
                    <a:pt x="813" y="537"/>
                    <a:pt x="1742" y="1396"/>
                    <a:pt x="987" y="1756"/>
                  </a:cubicBezTo>
                  <a:cubicBezTo>
                    <a:pt x="922" y="1787"/>
                    <a:pt x="860" y="1801"/>
                    <a:pt x="804" y="1801"/>
                  </a:cubicBezTo>
                  <a:cubicBezTo>
                    <a:pt x="501" y="1801"/>
                    <a:pt x="328" y="1403"/>
                    <a:pt x="279" y="1129"/>
                  </a:cubicBezTo>
                  <a:cubicBezTo>
                    <a:pt x="221" y="828"/>
                    <a:pt x="279" y="526"/>
                    <a:pt x="442" y="270"/>
                  </a:cubicBezTo>
                  <a:close/>
                  <a:moveTo>
                    <a:pt x="498" y="0"/>
                  </a:moveTo>
                  <a:cubicBezTo>
                    <a:pt x="413" y="0"/>
                    <a:pt x="171" y="280"/>
                    <a:pt x="116" y="444"/>
                  </a:cubicBezTo>
                  <a:cubicBezTo>
                    <a:pt x="24" y="700"/>
                    <a:pt x="0" y="1002"/>
                    <a:pt x="35" y="1164"/>
                  </a:cubicBezTo>
                  <a:cubicBezTo>
                    <a:pt x="91" y="1569"/>
                    <a:pt x="376" y="2071"/>
                    <a:pt x="847" y="2071"/>
                  </a:cubicBezTo>
                  <a:cubicBezTo>
                    <a:pt x="863" y="2071"/>
                    <a:pt x="878" y="2071"/>
                    <a:pt x="894" y="2070"/>
                  </a:cubicBezTo>
                  <a:cubicBezTo>
                    <a:pt x="1324" y="2046"/>
                    <a:pt x="1672" y="1570"/>
                    <a:pt x="1556" y="1141"/>
                  </a:cubicBezTo>
                  <a:cubicBezTo>
                    <a:pt x="1486" y="897"/>
                    <a:pt x="1312" y="677"/>
                    <a:pt x="1138" y="526"/>
                  </a:cubicBezTo>
                  <a:cubicBezTo>
                    <a:pt x="952" y="352"/>
                    <a:pt x="755" y="85"/>
                    <a:pt x="511" y="3"/>
                  </a:cubicBezTo>
                  <a:cubicBezTo>
                    <a:pt x="507" y="1"/>
                    <a:pt x="50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3261275" y="2943825"/>
              <a:ext cx="293325" cy="214350"/>
            </a:xfrm>
            <a:custGeom>
              <a:rect b="b" l="l" r="r" t="t"/>
              <a:pathLst>
                <a:path extrusionOk="0" h="8574" w="11733">
                  <a:moveTo>
                    <a:pt x="1319" y="639"/>
                  </a:moveTo>
                  <a:lnTo>
                    <a:pt x="1319" y="639"/>
                  </a:lnTo>
                  <a:cubicBezTo>
                    <a:pt x="2693" y="1482"/>
                    <a:pt x="4537" y="2485"/>
                    <a:pt x="4581" y="2485"/>
                  </a:cubicBezTo>
                  <a:cubicBezTo>
                    <a:pt x="4581" y="2485"/>
                    <a:pt x="4581" y="2485"/>
                    <a:pt x="4582" y="2485"/>
                  </a:cubicBezTo>
                  <a:cubicBezTo>
                    <a:pt x="5208" y="2799"/>
                    <a:pt x="6010" y="2903"/>
                    <a:pt x="6671" y="3066"/>
                  </a:cubicBezTo>
                  <a:cubicBezTo>
                    <a:pt x="7054" y="3147"/>
                    <a:pt x="8180" y="3367"/>
                    <a:pt x="8389" y="3391"/>
                  </a:cubicBezTo>
                  <a:cubicBezTo>
                    <a:pt x="8406" y="3396"/>
                    <a:pt x="8424" y="3399"/>
                    <a:pt x="8441" y="3399"/>
                  </a:cubicBezTo>
                  <a:cubicBezTo>
                    <a:pt x="8494" y="3399"/>
                    <a:pt x="8540" y="3371"/>
                    <a:pt x="8540" y="3309"/>
                  </a:cubicBezTo>
                  <a:cubicBezTo>
                    <a:pt x="8553" y="2663"/>
                    <a:pt x="9264" y="2281"/>
                    <a:pt x="9921" y="2281"/>
                  </a:cubicBezTo>
                  <a:cubicBezTo>
                    <a:pt x="10432" y="2281"/>
                    <a:pt x="10910" y="2512"/>
                    <a:pt x="11001" y="3031"/>
                  </a:cubicBezTo>
                  <a:cubicBezTo>
                    <a:pt x="11048" y="3367"/>
                    <a:pt x="10874" y="3901"/>
                    <a:pt x="10526" y="4041"/>
                  </a:cubicBezTo>
                  <a:cubicBezTo>
                    <a:pt x="10414" y="4078"/>
                    <a:pt x="10295" y="4091"/>
                    <a:pt x="10176" y="4091"/>
                  </a:cubicBezTo>
                  <a:cubicBezTo>
                    <a:pt x="9996" y="4091"/>
                    <a:pt x="9815" y="4062"/>
                    <a:pt x="9655" y="4041"/>
                  </a:cubicBezTo>
                  <a:cubicBezTo>
                    <a:pt x="9307" y="3983"/>
                    <a:pt x="8958" y="3890"/>
                    <a:pt x="8622" y="3820"/>
                  </a:cubicBezTo>
                  <a:cubicBezTo>
                    <a:pt x="7879" y="3634"/>
                    <a:pt x="5139" y="2857"/>
                    <a:pt x="4489" y="2648"/>
                  </a:cubicBezTo>
                  <a:cubicBezTo>
                    <a:pt x="4454" y="2624"/>
                    <a:pt x="4431" y="2624"/>
                    <a:pt x="4396" y="2624"/>
                  </a:cubicBezTo>
                  <a:cubicBezTo>
                    <a:pt x="4280" y="2624"/>
                    <a:pt x="4210" y="2752"/>
                    <a:pt x="4338" y="2857"/>
                  </a:cubicBezTo>
                  <a:cubicBezTo>
                    <a:pt x="4872" y="3298"/>
                    <a:pt x="6961" y="5225"/>
                    <a:pt x="7495" y="5759"/>
                  </a:cubicBezTo>
                  <a:cubicBezTo>
                    <a:pt x="7751" y="6003"/>
                    <a:pt x="8006" y="6258"/>
                    <a:pt x="8227" y="6537"/>
                  </a:cubicBezTo>
                  <a:cubicBezTo>
                    <a:pt x="8413" y="6746"/>
                    <a:pt x="8633" y="6978"/>
                    <a:pt x="8691" y="7268"/>
                  </a:cubicBezTo>
                  <a:cubicBezTo>
                    <a:pt x="8761" y="7640"/>
                    <a:pt x="8401" y="8069"/>
                    <a:pt x="8076" y="8197"/>
                  </a:cubicBezTo>
                  <a:cubicBezTo>
                    <a:pt x="7969" y="8241"/>
                    <a:pt x="7863" y="8261"/>
                    <a:pt x="7761" y="8261"/>
                  </a:cubicBezTo>
                  <a:cubicBezTo>
                    <a:pt x="6815" y="8261"/>
                    <a:pt x="6161" y="6523"/>
                    <a:pt x="7031" y="5968"/>
                  </a:cubicBezTo>
                  <a:cubicBezTo>
                    <a:pt x="7124" y="5910"/>
                    <a:pt x="7078" y="5840"/>
                    <a:pt x="7020" y="5782"/>
                  </a:cubicBezTo>
                  <a:cubicBezTo>
                    <a:pt x="6892" y="5620"/>
                    <a:pt x="6102" y="4772"/>
                    <a:pt x="5847" y="4505"/>
                  </a:cubicBezTo>
                  <a:cubicBezTo>
                    <a:pt x="5371" y="4006"/>
                    <a:pt x="4860" y="3391"/>
                    <a:pt x="4268" y="3019"/>
                  </a:cubicBezTo>
                  <a:cubicBezTo>
                    <a:pt x="4268" y="2996"/>
                    <a:pt x="2422" y="1928"/>
                    <a:pt x="983" y="1208"/>
                  </a:cubicBezTo>
                  <a:lnTo>
                    <a:pt x="983" y="1208"/>
                  </a:lnTo>
                  <a:cubicBezTo>
                    <a:pt x="1134" y="1255"/>
                    <a:pt x="1250" y="1313"/>
                    <a:pt x="1377" y="1371"/>
                  </a:cubicBezTo>
                  <a:cubicBezTo>
                    <a:pt x="1958" y="1626"/>
                    <a:pt x="2527" y="1916"/>
                    <a:pt x="3130" y="2125"/>
                  </a:cubicBezTo>
                  <a:cubicBezTo>
                    <a:pt x="3156" y="2134"/>
                    <a:pt x="3186" y="2139"/>
                    <a:pt x="3215" y="2139"/>
                  </a:cubicBezTo>
                  <a:cubicBezTo>
                    <a:pt x="3264" y="2139"/>
                    <a:pt x="3309" y="2123"/>
                    <a:pt x="3316" y="2079"/>
                  </a:cubicBezTo>
                  <a:cubicBezTo>
                    <a:pt x="3316" y="2032"/>
                    <a:pt x="3223" y="1963"/>
                    <a:pt x="3223" y="1963"/>
                  </a:cubicBezTo>
                  <a:cubicBezTo>
                    <a:pt x="2736" y="1568"/>
                    <a:pt x="2178" y="1231"/>
                    <a:pt x="1656" y="906"/>
                  </a:cubicBezTo>
                  <a:cubicBezTo>
                    <a:pt x="1540" y="825"/>
                    <a:pt x="1435" y="744"/>
                    <a:pt x="1319" y="639"/>
                  </a:cubicBezTo>
                  <a:close/>
                  <a:moveTo>
                    <a:pt x="542" y="1"/>
                  </a:moveTo>
                  <a:cubicBezTo>
                    <a:pt x="495" y="1"/>
                    <a:pt x="484" y="59"/>
                    <a:pt x="553" y="152"/>
                  </a:cubicBezTo>
                  <a:cubicBezTo>
                    <a:pt x="948" y="593"/>
                    <a:pt x="1726" y="1173"/>
                    <a:pt x="2376" y="1626"/>
                  </a:cubicBezTo>
                  <a:cubicBezTo>
                    <a:pt x="1656" y="1324"/>
                    <a:pt x="739" y="953"/>
                    <a:pt x="147" y="848"/>
                  </a:cubicBezTo>
                  <a:cubicBezTo>
                    <a:pt x="127" y="844"/>
                    <a:pt x="110" y="842"/>
                    <a:pt x="94" y="842"/>
                  </a:cubicBezTo>
                  <a:cubicBezTo>
                    <a:pt x="27" y="842"/>
                    <a:pt x="0" y="878"/>
                    <a:pt x="19" y="906"/>
                  </a:cubicBezTo>
                  <a:cubicBezTo>
                    <a:pt x="19" y="906"/>
                    <a:pt x="31" y="918"/>
                    <a:pt x="31" y="929"/>
                  </a:cubicBezTo>
                  <a:cubicBezTo>
                    <a:pt x="658" y="1440"/>
                    <a:pt x="1412" y="1800"/>
                    <a:pt x="2120" y="2183"/>
                  </a:cubicBezTo>
                  <a:cubicBezTo>
                    <a:pt x="2771" y="2520"/>
                    <a:pt x="3421" y="2903"/>
                    <a:pt x="4106" y="3193"/>
                  </a:cubicBezTo>
                  <a:cubicBezTo>
                    <a:pt x="4140" y="3205"/>
                    <a:pt x="5998" y="4935"/>
                    <a:pt x="6822" y="5863"/>
                  </a:cubicBezTo>
                  <a:cubicBezTo>
                    <a:pt x="5708" y="6630"/>
                    <a:pt x="6784" y="8573"/>
                    <a:pt x="7895" y="8573"/>
                  </a:cubicBezTo>
                  <a:cubicBezTo>
                    <a:pt x="8231" y="8573"/>
                    <a:pt x="8571" y="8395"/>
                    <a:pt x="8854" y="7953"/>
                  </a:cubicBezTo>
                  <a:cubicBezTo>
                    <a:pt x="9457" y="6989"/>
                    <a:pt x="8180" y="6038"/>
                    <a:pt x="7600" y="5469"/>
                  </a:cubicBezTo>
                  <a:cubicBezTo>
                    <a:pt x="7043" y="4923"/>
                    <a:pt x="6404" y="4459"/>
                    <a:pt x="5859" y="3855"/>
                  </a:cubicBezTo>
                  <a:cubicBezTo>
                    <a:pt x="5673" y="3658"/>
                    <a:pt x="5475" y="3425"/>
                    <a:pt x="5243" y="3216"/>
                  </a:cubicBezTo>
                  <a:lnTo>
                    <a:pt x="5243" y="3216"/>
                  </a:lnTo>
                  <a:cubicBezTo>
                    <a:pt x="5545" y="3309"/>
                    <a:pt x="5847" y="3367"/>
                    <a:pt x="6126" y="3425"/>
                  </a:cubicBezTo>
                  <a:cubicBezTo>
                    <a:pt x="6903" y="3565"/>
                    <a:pt x="7635" y="3878"/>
                    <a:pt x="8401" y="4064"/>
                  </a:cubicBezTo>
                  <a:cubicBezTo>
                    <a:pt x="8854" y="4175"/>
                    <a:pt x="9522" y="4409"/>
                    <a:pt x="10107" y="4409"/>
                  </a:cubicBezTo>
                  <a:cubicBezTo>
                    <a:pt x="10557" y="4409"/>
                    <a:pt x="10959" y="4271"/>
                    <a:pt x="11176" y="3832"/>
                  </a:cubicBezTo>
                  <a:cubicBezTo>
                    <a:pt x="11733" y="2678"/>
                    <a:pt x="10780" y="2065"/>
                    <a:pt x="9830" y="2065"/>
                  </a:cubicBezTo>
                  <a:cubicBezTo>
                    <a:pt x="9098" y="2065"/>
                    <a:pt x="8367" y="2430"/>
                    <a:pt x="8331" y="3193"/>
                  </a:cubicBezTo>
                  <a:cubicBezTo>
                    <a:pt x="7112" y="2973"/>
                    <a:pt x="4640" y="2299"/>
                    <a:pt x="4628" y="2276"/>
                  </a:cubicBezTo>
                  <a:cubicBezTo>
                    <a:pt x="4036" y="1847"/>
                    <a:pt x="3363" y="1498"/>
                    <a:pt x="2724" y="1115"/>
                  </a:cubicBezTo>
                  <a:cubicBezTo>
                    <a:pt x="2028" y="709"/>
                    <a:pt x="1331" y="268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3476500" y="3005250"/>
              <a:ext cx="55750" cy="36425"/>
            </a:xfrm>
            <a:custGeom>
              <a:rect b="b" l="l" r="r" t="t"/>
              <a:pathLst>
                <a:path extrusionOk="0" h="1457" w="2230">
                  <a:moveTo>
                    <a:pt x="1347" y="239"/>
                  </a:moveTo>
                  <a:cubicBezTo>
                    <a:pt x="1578" y="239"/>
                    <a:pt x="1789" y="330"/>
                    <a:pt x="1824" y="609"/>
                  </a:cubicBezTo>
                  <a:cubicBezTo>
                    <a:pt x="1869" y="1031"/>
                    <a:pt x="1598" y="1162"/>
                    <a:pt x="1259" y="1162"/>
                  </a:cubicBezTo>
                  <a:cubicBezTo>
                    <a:pt x="908" y="1162"/>
                    <a:pt x="486" y="1022"/>
                    <a:pt x="268" y="922"/>
                  </a:cubicBezTo>
                  <a:cubicBezTo>
                    <a:pt x="407" y="655"/>
                    <a:pt x="639" y="446"/>
                    <a:pt x="907" y="330"/>
                  </a:cubicBezTo>
                  <a:cubicBezTo>
                    <a:pt x="1032" y="279"/>
                    <a:pt x="1194" y="239"/>
                    <a:pt x="1347" y="239"/>
                  </a:cubicBezTo>
                  <a:close/>
                  <a:moveTo>
                    <a:pt x="1339" y="0"/>
                  </a:moveTo>
                  <a:cubicBezTo>
                    <a:pt x="1158" y="0"/>
                    <a:pt x="972" y="42"/>
                    <a:pt x="814" y="109"/>
                  </a:cubicBezTo>
                  <a:cubicBezTo>
                    <a:pt x="663" y="167"/>
                    <a:pt x="419" y="342"/>
                    <a:pt x="245" y="562"/>
                  </a:cubicBezTo>
                  <a:cubicBezTo>
                    <a:pt x="129" y="713"/>
                    <a:pt x="1" y="1085"/>
                    <a:pt x="59" y="1131"/>
                  </a:cubicBezTo>
                  <a:cubicBezTo>
                    <a:pt x="256" y="1305"/>
                    <a:pt x="581" y="1328"/>
                    <a:pt x="825" y="1386"/>
                  </a:cubicBezTo>
                  <a:cubicBezTo>
                    <a:pt x="974" y="1424"/>
                    <a:pt x="1148" y="1456"/>
                    <a:pt x="1314" y="1456"/>
                  </a:cubicBezTo>
                  <a:cubicBezTo>
                    <a:pt x="1406" y="1456"/>
                    <a:pt x="1497" y="1446"/>
                    <a:pt x="1580" y="1421"/>
                  </a:cubicBezTo>
                  <a:cubicBezTo>
                    <a:pt x="1998" y="1305"/>
                    <a:pt x="2230" y="748"/>
                    <a:pt x="2033" y="365"/>
                  </a:cubicBezTo>
                  <a:cubicBezTo>
                    <a:pt x="1898" y="102"/>
                    <a:pt x="1624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3352000" y="2998975"/>
              <a:ext cx="11625" cy="11050"/>
            </a:xfrm>
            <a:custGeom>
              <a:rect b="b" l="l" r="r" t="t"/>
              <a:pathLst>
                <a:path extrusionOk="0" h="442" w="465">
                  <a:moveTo>
                    <a:pt x="233" y="0"/>
                  </a:moveTo>
                  <a:cubicBezTo>
                    <a:pt x="117" y="0"/>
                    <a:pt x="1" y="105"/>
                    <a:pt x="12" y="221"/>
                  </a:cubicBezTo>
                  <a:cubicBezTo>
                    <a:pt x="12" y="337"/>
                    <a:pt x="117" y="442"/>
                    <a:pt x="233" y="442"/>
                  </a:cubicBezTo>
                  <a:cubicBezTo>
                    <a:pt x="349" y="442"/>
                    <a:pt x="465" y="337"/>
                    <a:pt x="453" y="221"/>
                  </a:cubicBezTo>
                  <a:cubicBezTo>
                    <a:pt x="453" y="105"/>
                    <a:pt x="36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11"/>
          <p:cNvSpPr/>
          <p:nvPr/>
        </p:nvSpPr>
        <p:spPr>
          <a:xfrm flipH="1" rot="-1720377">
            <a:off x="743057" y="-323487"/>
            <a:ext cx="927086" cy="845552"/>
          </a:xfrm>
          <a:custGeom>
            <a:rect b="b" l="l" r="r" t="t"/>
            <a:pathLst>
              <a:path extrusionOk="0" h="8624" w="9977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1"/>
          <p:cNvSpPr/>
          <p:nvPr/>
        </p:nvSpPr>
        <p:spPr>
          <a:xfrm flipH="1" rot="-842110">
            <a:off x="123693" y="52957"/>
            <a:ext cx="497132" cy="491131"/>
          </a:xfrm>
          <a:custGeom>
            <a:rect b="b" l="l" r="r" t="t"/>
            <a:pathLst>
              <a:path extrusionOk="0" h="5058" w="512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11"/>
          <p:cNvGrpSpPr/>
          <p:nvPr/>
        </p:nvGrpSpPr>
        <p:grpSpPr>
          <a:xfrm flipH="1" rot="6757396">
            <a:off x="7704419" y="323603"/>
            <a:ext cx="414892" cy="1399056"/>
            <a:chOff x="954700" y="3672025"/>
            <a:chExt cx="106825" cy="360200"/>
          </a:xfrm>
        </p:grpSpPr>
        <p:sp>
          <p:nvSpPr>
            <p:cNvPr id="670" name="Google Shape;670;p11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11"/>
          <p:cNvGrpSpPr/>
          <p:nvPr/>
        </p:nvGrpSpPr>
        <p:grpSpPr>
          <a:xfrm rot="4839262">
            <a:off x="727815" y="491434"/>
            <a:ext cx="735585" cy="735614"/>
            <a:chOff x="2894600" y="3171950"/>
            <a:chExt cx="210450" cy="217125"/>
          </a:xfrm>
        </p:grpSpPr>
        <p:sp>
          <p:nvSpPr>
            <p:cNvPr id="680" name="Google Shape;680;p11"/>
            <p:cNvSpPr/>
            <p:nvPr/>
          </p:nvSpPr>
          <p:spPr>
            <a:xfrm>
              <a:off x="2894600" y="3171950"/>
              <a:ext cx="210450" cy="217125"/>
            </a:xfrm>
            <a:custGeom>
              <a:rect b="b" l="l" r="r" t="t"/>
              <a:pathLst>
                <a:path extrusionOk="0" h="8685" w="8418">
                  <a:moveTo>
                    <a:pt x="7976" y="5445"/>
                  </a:moveTo>
                  <a:cubicBezTo>
                    <a:pt x="8301" y="5631"/>
                    <a:pt x="8301" y="5631"/>
                    <a:pt x="8301" y="6014"/>
                  </a:cubicBezTo>
                  <a:lnTo>
                    <a:pt x="8301" y="6653"/>
                  </a:lnTo>
                  <a:cubicBezTo>
                    <a:pt x="8301" y="6722"/>
                    <a:pt x="8301" y="6792"/>
                    <a:pt x="8278" y="6862"/>
                  </a:cubicBezTo>
                  <a:cubicBezTo>
                    <a:pt x="8255" y="7024"/>
                    <a:pt x="8139" y="7187"/>
                    <a:pt x="7964" y="7187"/>
                  </a:cubicBezTo>
                  <a:cubicBezTo>
                    <a:pt x="7918" y="7187"/>
                    <a:pt x="7872" y="7198"/>
                    <a:pt x="7837" y="7198"/>
                  </a:cubicBezTo>
                  <a:cubicBezTo>
                    <a:pt x="7802" y="7361"/>
                    <a:pt x="7779" y="7512"/>
                    <a:pt x="7744" y="7651"/>
                  </a:cubicBezTo>
                  <a:cubicBezTo>
                    <a:pt x="7697" y="7883"/>
                    <a:pt x="7570" y="8046"/>
                    <a:pt x="7337" y="8115"/>
                  </a:cubicBezTo>
                  <a:cubicBezTo>
                    <a:pt x="6792" y="8290"/>
                    <a:pt x="6223" y="8464"/>
                    <a:pt x="5666" y="8615"/>
                  </a:cubicBezTo>
                  <a:cubicBezTo>
                    <a:pt x="5492" y="8649"/>
                    <a:pt x="5306" y="8673"/>
                    <a:pt x="5120" y="8673"/>
                  </a:cubicBezTo>
                  <a:cubicBezTo>
                    <a:pt x="4586" y="8684"/>
                    <a:pt x="4064" y="8684"/>
                    <a:pt x="3518" y="8684"/>
                  </a:cubicBezTo>
                  <a:cubicBezTo>
                    <a:pt x="3158" y="8684"/>
                    <a:pt x="2821" y="8568"/>
                    <a:pt x="2508" y="8359"/>
                  </a:cubicBezTo>
                  <a:cubicBezTo>
                    <a:pt x="2287" y="8231"/>
                    <a:pt x="2183" y="7999"/>
                    <a:pt x="2113" y="7767"/>
                  </a:cubicBezTo>
                  <a:cubicBezTo>
                    <a:pt x="2067" y="7639"/>
                    <a:pt x="2044" y="7512"/>
                    <a:pt x="2032" y="7372"/>
                  </a:cubicBezTo>
                  <a:cubicBezTo>
                    <a:pt x="1997" y="7198"/>
                    <a:pt x="1986" y="7024"/>
                    <a:pt x="1986" y="6850"/>
                  </a:cubicBezTo>
                  <a:cubicBezTo>
                    <a:pt x="1974" y="6711"/>
                    <a:pt x="1997" y="6560"/>
                    <a:pt x="1974" y="6397"/>
                  </a:cubicBezTo>
                  <a:lnTo>
                    <a:pt x="1811" y="6397"/>
                  </a:lnTo>
                  <a:cubicBezTo>
                    <a:pt x="1428" y="6432"/>
                    <a:pt x="1057" y="6386"/>
                    <a:pt x="697" y="6246"/>
                  </a:cubicBezTo>
                  <a:cubicBezTo>
                    <a:pt x="384" y="6130"/>
                    <a:pt x="209" y="5910"/>
                    <a:pt x="128" y="5608"/>
                  </a:cubicBezTo>
                  <a:cubicBezTo>
                    <a:pt x="117" y="5527"/>
                    <a:pt x="82" y="5457"/>
                    <a:pt x="82" y="5399"/>
                  </a:cubicBezTo>
                  <a:cubicBezTo>
                    <a:pt x="58" y="4946"/>
                    <a:pt x="12" y="4505"/>
                    <a:pt x="0" y="4052"/>
                  </a:cubicBezTo>
                  <a:cubicBezTo>
                    <a:pt x="0" y="3832"/>
                    <a:pt x="35" y="3599"/>
                    <a:pt x="70" y="3379"/>
                  </a:cubicBezTo>
                  <a:cubicBezTo>
                    <a:pt x="82" y="3321"/>
                    <a:pt x="93" y="3263"/>
                    <a:pt x="128" y="3205"/>
                  </a:cubicBezTo>
                  <a:cubicBezTo>
                    <a:pt x="233" y="2961"/>
                    <a:pt x="418" y="2798"/>
                    <a:pt x="674" y="2787"/>
                  </a:cubicBezTo>
                  <a:cubicBezTo>
                    <a:pt x="1068" y="2775"/>
                    <a:pt x="1463" y="2671"/>
                    <a:pt x="1870" y="2764"/>
                  </a:cubicBezTo>
                  <a:cubicBezTo>
                    <a:pt x="1939" y="2636"/>
                    <a:pt x="1916" y="2520"/>
                    <a:pt x="1916" y="2380"/>
                  </a:cubicBezTo>
                  <a:cubicBezTo>
                    <a:pt x="1916" y="1951"/>
                    <a:pt x="1939" y="1521"/>
                    <a:pt x="2032" y="1103"/>
                  </a:cubicBezTo>
                  <a:cubicBezTo>
                    <a:pt x="2055" y="987"/>
                    <a:pt x="2078" y="860"/>
                    <a:pt x="2125" y="755"/>
                  </a:cubicBezTo>
                  <a:cubicBezTo>
                    <a:pt x="2218" y="558"/>
                    <a:pt x="2357" y="407"/>
                    <a:pt x="2578" y="326"/>
                  </a:cubicBezTo>
                  <a:cubicBezTo>
                    <a:pt x="2868" y="221"/>
                    <a:pt x="3170" y="175"/>
                    <a:pt x="3483" y="151"/>
                  </a:cubicBezTo>
                  <a:cubicBezTo>
                    <a:pt x="4087" y="105"/>
                    <a:pt x="4702" y="47"/>
                    <a:pt x="5306" y="1"/>
                  </a:cubicBezTo>
                  <a:lnTo>
                    <a:pt x="5526" y="1"/>
                  </a:lnTo>
                  <a:cubicBezTo>
                    <a:pt x="5828" y="35"/>
                    <a:pt x="6130" y="47"/>
                    <a:pt x="6444" y="93"/>
                  </a:cubicBezTo>
                  <a:cubicBezTo>
                    <a:pt x="6711" y="117"/>
                    <a:pt x="6989" y="163"/>
                    <a:pt x="7256" y="233"/>
                  </a:cubicBezTo>
                  <a:cubicBezTo>
                    <a:pt x="7570" y="326"/>
                    <a:pt x="7744" y="558"/>
                    <a:pt x="7802" y="860"/>
                  </a:cubicBezTo>
                  <a:cubicBezTo>
                    <a:pt x="7837" y="1011"/>
                    <a:pt x="7848" y="1138"/>
                    <a:pt x="7872" y="1301"/>
                  </a:cubicBezTo>
                  <a:cubicBezTo>
                    <a:pt x="7988" y="1301"/>
                    <a:pt x="8104" y="1301"/>
                    <a:pt x="8220" y="1312"/>
                  </a:cubicBezTo>
                  <a:cubicBezTo>
                    <a:pt x="8359" y="1324"/>
                    <a:pt x="8417" y="1370"/>
                    <a:pt x="8417" y="1498"/>
                  </a:cubicBezTo>
                  <a:lnTo>
                    <a:pt x="8417" y="1939"/>
                  </a:lnTo>
                  <a:lnTo>
                    <a:pt x="8417" y="2485"/>
                  </a:lnTo>
                  <a:cubicBezTo>
                    <a:pt x="8417" y="2694"/>
                    <a:pt x="8359" y="2752"/>
                    <a:pt x="8150" y="2810"/>
                  </a:cubicBezTo>
                  <a:cubicBezTo>
                    <a:pt x="8104" y="2822"/>
                    <a:pt x="8046" y="2833"/>
                    <a:pt x="8011" y="2868"/>
                  </a:cubicBezTo>
                  <a:cubicBezTo>
                    <a:pt x="7953" y="3158"/>
                    <a:pt x="7988" y="3425"/>
                    <a:pt x="7964" y="3715"/>
                  </a:cubicBezTo>
                  <a:cubicBezTo>
                    <a:pt x="7953" y="4006"/>
                    <a:pt x="7953" y="4319"/>
                    <a:pt x="7953" y="4609"/>
                  </a:cubicBezTo>
                  <a:cubicBezTo>
                    <a:pt x="7976" y="4876"/>
                    <a:pt x="7964" y="5167"/>
                    <a:pt x="7976" y="5445"/>
                  </a:cubicBezTo>
                  <a:close/>
                  <a:moveTo>
                    <a:pt x="2218" y="4261"/>
                  </a:moveTo>
                  <a:cubicBezTo>
                    <a:pt x="2229" y="4261"/>
                    <a:pt x="2229" y="4261"/>
                    <a:pt x="2218" y="4261"/>
                  </a:cubicBezTo>
                  <a:cubicBezTo>
                    <a:pt x="2229" y="4691"/>
                    <a:pt x="2229" y="5143"/>
                    <a:pt x="2229" y="5573"/>
                  </a:cubicBezTo>
                  <a:cubicBezTo>
                    <a:pt x="2229" y="5944"/>
                    <a:pt x="2218" y="6293"/>
                    <a:pt x="2229" y="6653"/>
                  </a:cubicBezTo>
                  <a:cubicBezTo>
                    <a:pt x="2229" y="6850"/>
                    <a:pt x="2264" y="7059"/>
                    <a:pt x="2299" y="7256"/>
                  </a:cubicBezTo>
                  <a:cubicBezTo>
                    <a:pt x="2334" y="7396"/>
                    <a:pt x="2392" y="7512"/>
                    <a:pt x="2404" y="7639"/>
                  </a:cubicBezTo>
                  <a:cubicBezTo>
                    <a:pt x="2438" y="7872"/>
                    <a:pt x="2566" y="8057"/>
                    <a:pt x="2787" y="8162"/>
                  </a:cubicBezTo>
                  <a:cubicBezTo>
                    <a:pt x="3019" y="8278"/>
                    <a:pt x="3251" y="8348"/>
                    <a:pt x="3518" y="8348"/>
                  </a:cubicBezTo>
                  <a:cubicBezTo>
                    <a:pt x="4075" y="8336"/>
                    <a:pt x="4621" y="8336"/>
                    <a:pt x="5178" y="8336"/>
                  </a:cubicBezTo>
                  <a:cubicBezTo>
                    <a:pt x="5306" y="8336"/>
                    <a:pt x="5457" y="8336"/>
                    <a:pt x="5573" y="8290"/>
                  </a:cubicBezTo>
                  <a:lnTo>
                    <a:pt x="7175" y="7814"/>
                  </a:lnTo>
                  <a:cubicBezTo>
                    <a:pt x="7314" y="7767"/>
                    <a:pt x="7384" y="7686"/>
                    <a:pt x="7407" y="7547"/>
                  </a:cubicBezTo>
                  <a:lnTo>
                    <a:pt x="7454" y="7338"/>
                  </a:lnTo>
                  <a:cubicBezTo>
                    <a:pt x="7488" y="7117"/>
                    <a:pt x="7488" y="6896"/>
                    <a:pt x="7523" y="6699"/>
                  </a:cubicBezTo>
                  <a:cubicBezTo>
                    <a:pt x="7616" y="6177"/>
                    <a:pt x="7663" y="5631"/>
                    <a:pt x="7628" y="5109"/>
                  </a:cubicBezTo>
                  <a:lnTo>
                    <a:pt x="7628" y="4400"/>
                  </a:lnTo>
                  <a:cubicBezTo>
                    <a:pt x="7639" y="4006"/>
                    <a:pt x="7639" y="3623"/>
                    <a:pt x="7663" y="3240"/>
                  </a:cubicBezTo>
                  <a:cubicBezTo>
                    <a:pt x="7686" y="2497"/>
                    <a:pt x="7686" y="1742"/>
                    <a:pt x="7558" y="1011"/>
                  </a:cubicBezTo>
                  <a:cubicBezTo>
                    <a:pt x="7512" y="720"/>
                    <a:pt x="7372" y="546"/>
                    <a:pt x="7082" y="465"/>
                  </a:cubicBezTo>
                  <a:cubicBezTo>
                    <a:pt x="7036" y="453"/>
                    <a:pt x="6978" y="442"/>
                    <a:pt x="6931" y="442"/>
                  </a:cubicBezTo>
                  <a:cubicBezTo>
                    <a:pt x="6583" y="395"/>
                    <a:pt x="6235" y="372"/>
                    <a:pt x="5898" y="326"/>
                  </a:cubicBezTo>
                  <a:cubicBezTo>
                    <a:pt x="5608" y="291"/>
                    <a:pt x="5341" y="314"/>
                    <a:pt x="5050" y="349"/>
                  </a:cubicBezTo>
                  <a:cubicBezTo>
                    <a:pt x="4783" y="395"/>
                    <a:pt x="4528" y="430"/>
                    <a:pt x="4261" y="453"/>
                  </a:cubicBezTo>
                  <a:cubicBezTo>
                    <a:pt x="3890" y="488"/>
                    <a:pt x="3506" y="500"/>
                    <a:pt x="3135" y="511"/>
                  </a:cubicBezTo>
                  <a:cubicBezTo>
                    <a:pt x="2972" y="511"/>
                    <a:pt x="2821" y="569"/>
                    <a:pt x="2682" y="616"/>
                  </a:cubicBezTo>
                  <a:cubicBezTo>
                    <a:pt x="2531" y="662"/>
                    <a:pt x="2462" y="755"/>
                    <a:pt x="2404" y="871"/>
                  </a:cubicBezTo>
                  <a:cubicBezTo>
                    <a:pt x="2380" y="953"/>
                    <a:pt x="2346" y="1034"/>
                    <a:pt x="2334" y="1103"/>
                  </a:cubicBezTo>
                  <a:cubicBezTo>
                    <a:pt x="2229" y="1498"/>
                    <a:pt x="2218" y="1893"/>
                    <a:pt x="2218" y="2299"/>
                  </a:cubicBezTo>
                  <a:close/>
                  <a:moveTo>
                    <a:pt x="1951" y="5805"/>
                  </a:moveTo>
                  <a:cubicBezTo>
                    <a:pt x="1870" y="5805"/>
                    <a:pt x="1811" y="5828"/>
                    <a:pt x="1765" y="5828"/>
                  </a:cubicBezTo>
                  <a:cubicBezTo>
                    <a:pt x="1603" y="5828"/>
                    <a:pt x="1428" y="5828"/>
                    <a:pt x="1277" y="5805"/>
                  </a:cubicBezTo>
                  <a:cubicBezTo>
                    <a:pt x="1080" y="5782"/>
                    <a:pt x="952" y="5677"/>
                    <a:pt x="929" y="5480"/>
                  </a:cubicBezTo>
                  <a:cubicBezTo>
                    <a:pt x="906" y="5387"/>
                    <a:pt x="883" y="5294"/>
                    <a:pt x="883" y="5201"/>
                  </a:cubicBezTo>
                  <a:cubicBezTo>
                    <a:pt x="883" y="4842"/>
                    <a:pt x="871" y="4493"/>
                    <a:pt x="883" y="4122"/>
                  </a:cubicBezTo>
                  <a:cubicBezTo>
                    <a:pt x="883" y="3855"/>
                    <a:pt x="1010" y="3634"/>
                    <a:pt x="1347" y="3576"/>
                  </a:cubicBezTo>
                  <a:cubicBezTo>
                    <a:pt x="1533" y="3541"/>
                    <a:pt x="1719" y="3507"/>
                    <a:pt x="1928" y="3460"/>
                  </a:cubicBezTo>
                  <a:cubicBezTo>
                    <a:pt x="1939" y="3309"/>
                    <a:pt x="1951" y="3193"/>
                    <a:pt x="1916" y="3054"/>
                  </a:cubicBezTo>
                  <a:lnTo>
                    <a:pt x="1359" y="3054"/>
                  </a:lnTo>
                  <a:cubicBezTo>
                    <a:pt x="1173" y="3065"/>
                    <a:pt x="964" y="3077"/>
                    <a:pt x="778" y="3100"/>
                  </a:cubicBezTo>
                  <a:cubicBezTo>
                    <a:pt x="581" y="3112"/>
                    <a:pt x="465" y="3216"/>
                    <a:pt x="407" y="3402"/>
                  </a:cubicBezTo>
                  <a:cubicBezTo>
                    <a:pt x="372" y="3507"/>
                    <a:pt x="349" y="3599"/>
                    <a:pt x="325" y="3704"/>
                  </a:cubicBezTo>
                  <a:cubicBezTo>
                    <a:pt x="244" y="4319"/>
                    <a:pt x="314" y="4923"/>
                    <a:pt x="407" y="5538"/>
                  </a:cubicBezTo>
                  <a:cubicBezTo>
                    <a:pt x="430" y="5770"/>
                    <a:pt x="593" y="5921"/>
                    <a:pt x="813" y="6026"/>
                  </a:cubicBezTo>
                  <a:cubicBezTo>
                    <a:pt x="1057" y="6142"/>
                    <a:pt x="1312" y="6130"/>
                    <a:pt x="1579" y="6153"/>
                  </a:cubicBezTo>
                  <a:cubicBezTo>
                    <a:pt x="1684" y="6177"/>
                    <a:pt x="1777" y="6177"/>
                    <a:pt x="1881" y="6177"/>
                  </a:cubicBezTo>
                  <a:cubicBezTo>
                    <a:pt x="1893" y="6177"/>
                    <a:pt x="1916" y="6153"/>
                    <a:pt x="1951" y="6142"/>
                  </a:cubicBezTo>
                  <a:close/>
                  <a:moveTo>
                    <a:pt x="1939" y="5550"/>
                  </a:moveTo>
                  <a:cubicBezTo>
                    <a:pt x="1951" y="5492"/>
                    <a:pt x="1974" y="5457"/>
                    <a:pt x="1974" y="5434"/>
                  </a:cubicBezTo>
                  <a:lnTo>
                    <a:pt x="1974" y="3878"/>
                  </a:lnTo>
                  <a:cubicBezTo>
                    <a:pt x="1974" y="3843"/>
                    <a:pt x="1939" y="3808"/>
                    <a:pt x="1928" y="3762"/>
                  </a:cubicBezTo>
                  <a:cubicBezTo>
                    <a:pt x="1719" y="3808"/>
                    <a:pt x="1533" y="3832"/>
                    <a:pt x="1347" y="3878"/>
                  </a:cubicBezTo>
                  <a:cubicBezTo>
                    <a:pt x="1243" y="3890"/>
                    <a:pt x="1185" y="3971"/>
                    <a:pt x="1173" y="4064"/>
                  </a:cubicBezTo>
                  <a:cubicBezTo>
                    <a:pt x="1161" y="4157"/>
                    <a:pt x="1161" y="4226"/>
                    <a:pt x="1161" y="4319"/>
                  </a:cubicBezTo>
                  <a:lnTo>
                    <a:pt x="1161" y="5143"/>
                  </a:lnTo>
                  <a:cubicBezTo>
                    <a:pt x="1161" y="5213"/>
                    <a:pt x="1161" y="5283"/>
                    <a:pt x="1173" y="5364"/>
                  </a:cubicBezTo>
                  <a:cubicBezTo>
                    <a:pt x="1185" y="5503"/>
                    <a:pt x="1243" y="5561"/>
                    <a:pt x="1394" y="5573"/>
                  </a:cubicBezTo>
                  <a:cubicBezTo>
                    <a:pt x="1568" y="5561"/>
                    <a:pt x="1742" y="5550"/>
                    <a:pt x="1939" y="5550"/>
                  </a:cubicBezTo>
                  <a:close/>
                  <a:moveTo>
                    <a:pt x="8022" y="1568"/>
                  </a:moveTo>
                  <a:cubicBezTo>
                    <a:pt x="7976" y="1963"/>
                    <a:pt x="7976" y="2380"/>
                    <a:pt x="8046" y="2578"/>
                  </a:cubicBezTo>
                  <a:cubicBezTo>
                    <a:pt x="8139" y="2578"/>
                    <a:pt x="8185" y="2520"/>
                    <a:pt x="8185" y="2438"/>
                  </a:cubicBezTo>
                  <a:lnTo>
                    <a:pt x="8185" y="1649"/>
                  </a:lnTo>
                  <a:cubicBezTo>
                    <a:pt x="8162" y="1568"/>
                    <a:pt x="8104" y="1556"/>
                    <a:pt x="8022" y="1568"/>
                  </a:cubicBezTo>
                  <a:close/>
                  <a:moveTo>
                    <a:pt x="8022" y="5863"/>
                  </a:moveTo>
                  <a:cubicBezTo>
                    <a:pt x="7964" y="5886"/>
                    <a:pt x="7964" y="5921"/>
                    <a:pt x="7953" y="5956"/>
                  </a:cubicBezTo>
                  <a:cubicBezTo>
                    <a:pt x="7918" y="6200"/>
                    <a:pt x="7895" y="6467"/>
                    <a:pt x="7860" y="6711"/>
                  </a:cubicBezTo>
                  <a:cubicBezTo>
                    <a:pt x="7860" y="6757"/>
                    <a:pt x="7848" y="6815"/>
                    <a:pt x="7860" y="6850"/>
                  </a:cubicBezTo>
                  <a:cubicBezTo>
                    <a:pt x="7860" y="6885"/>
                    <a:pt x="7895" y="6908"/>
                    <a:pt x="7918" y="6908"/>
                  </a:cubicBezTo>
                  <a:cubicBezTo>
                    <a:pt x="7953" y="6908"/>
                    <a:pt x="7988" y="6896"/>
                    <a:pt x="7988" y="6885"/>
                  </a:cubicBezTo>
                  <a:cubicBezTo>
                    <a:pt x="8022" y="6827"/>
                    <a:pt x="8046" y="6757"/>
                    <a:pt x="8046" y="6676"/>
                  </a:cubicBezTo>
                  <a:lnTo>
                    <a:pt x="8046" y="5921"/>
                  </a:lnTo>
                  <a:cubicBezTo>
                    <a:pt x="8046" y="5910"/>
                    <a:pt x="8034" y="5875"/>
                    <a:pt x="8022" y="586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2978175" y="3240450"/>
              <a:ext cx="81300" cy="82450"/>
            </a:xfrm>
            <a:custGeom>
              <a:rect b="b" l="l" r="r" t="t"/>
              <a:pathLst>
                <a:path extrusionOk="0" h="3298" w="3252">
                  <a:moveTo>
                    <a:pt x="2149" y="825"/>
                  </a:moveTo>
                  <a:cubicBezTo>
                    <a:pt x="2241" y="836"/>
                    <a:pt x="2323" y="836"/>
                    <a:pt x="2404" y="836"/>
                  </a:cubicBezTo>
                  <a:lnTo>
                    <a:pt x="2984" y="836"/>
                  </a:lnTo>
                  <a:cubicBezTo>
                    <a:pt x="3159" y="836"/>
                    <a:pt x="3228" y="906"/>
                    <a:pt x="3240" y="1068"/>
                  </a:cubicBezTo>
                  <a:cubicBezTo>
                    <a:pt x="3251" y="1324"/>
                    <a:pt x="3251" y="1591"/>
                    <a:pt x="3182" y="1846"/>
                  </a:cubicBezTo>
                  <a:cubicBezTo>
                    <a:pt x="3135" y="2009"/>
                    <a:pt x="3054" y="2102"/>
                    <a:pt x="2892" y="2113"/>
                  </a:cubicBezTo>
                  <a:cubicBezTo>
                    <a:pt x="2729" y="2113"/>
                    <a:pt x="2590" y="2148"/>
                    <a:pt x="2462" y="2229"/>
                  </a:cubicBezTo>
                  <a:cubicBezTo>
                    <a:pt x="2427" y="2241"/>
                    <a:pt x="2404" y="2253"/>
                    <a:pt x="2358" y="2287"/>
                  </a:cubicBezTo>
                  <a:lnTo>
                    <a:pt x="2358" y="2636"/>
                  </a:lnTo>
                  <a:lnTo>
                    <a:pt x="2358" y="2845"/>
                  </a:lnTo>
                  <a:cubicBezTo>
                    <a:pt x="2323" y="3077"/>
                    <a:pt x="2253" y="3181"/>
                    <a:pt x="2021" y="3228"/>
                  </a:cubicBezTo>
                  <a:cubicBezTo>
                    <a:pt x="1800" y="3251"/>
                    <a:pt x="1603" y="3274"/>
                    <a:pt x="1382" y="3286"/>
                  </a:cubicBezTo>
                  <a:cubicBezTo>
                    <a:pt x="1185" y="3297"/>
                    <a:pt x="1139" y="3239"/>
                    <a:pt x="1139" y="3019"/>
                  </a:cubicBezTo>
                  <a:lnTo>
                    <a:pt x="1139" y="2322"/>
                  </a:lnTo>
                  <a:cubicBezTo>
                    <a:pt x="1081" y="2311"/>
                    <a:pt x="1011" y="2299"/>
                    <a:pt x="930" y="2299"/>
                  </a:cubicBezTo>
                  <a:lnTo>
                    <a:pt x="291" y="2299"/>
                  </a:lnTo>
                  <a:cubicBezTo>
                    <a:pt x="94" y="2299"/>
                    <a:pt x="36" y="2253"/>
                    <a:pt x="24" y="2055"/>
                  </a:cubicBezTo>
                  <a:cubicBezTo>
                    <a:pt x="1" y="1858"/>
                    <a:pt x="24" y="1660"/>
                    <a:pt x="24" y="1475"/>
                  </a:cubicBezTo>
                  <a:cubicBezTo>
                    <a:pt x="24" y="1277"/>
                    <a:pt x="105" y="1150"/>
                    <a:pt x="280" y="1103"/>
                  </a:cubicBezTo>
                  <a:cubicBezTo>
                    <a:pt x="465" y="1045"/>
                    <a:pt x="663" y="1010"/>
                    <a:pt x="848" y="964"/>
                  </a:cubicBezTo>
                  <a:cubicBezTo>
                    <a:pt x="906" y="952"/>
                    <a:pt x="964" y="929"/>
                    <a:pt x="1023" y="929"/>
                  </a:cubicBezTo>
                  <a:cubicBezTo>
                    <a:pt x="1069" y="778"/>
                    <a:pt x="1034" y="616"/>
                    <a:pt x="1046" y="465"/>
                  </a:cubicBezTo>
                  <a:cubicBezTo>
                    <a:pt x="1069" y="383"/>
                    <a:pt x="1081" y="279"/>
                    <a:pt x="1104" y="209"/>
                  </a:cubicBezTo>
                  <a:cubicBezTo>
                    <a:pt x="1162" y="82"/>
                    <a:pt x="1278" y="0"/>
                    <a:pt x="1429" y="0"/>
                  </a:cubicBezTo>
                  <a:lnTo>
                    <a:pt x="1974" y="0"/>
                  </a:lnTo>
                  <a:cubicBezTo>
                    <a:pt x="2149" y="0"/>
                    <a:pt x="2195" y="58"/>
                    <a:pt x="2207" y="221"/>
                  </a:cubicBezTo>
                  <a:cubicBezTo>
                    <a:pt x="2207" y="337"/>
                    <a:pt x="2195" y="465"/>
                    <a:pt x="2195" y="581"/>
                  </a:cubicBezTo>
                  <a:cubicBezTo>
                    <a:pt x="2172" y="674"/>
                    <a:pt x="2149" y="732"/>
                    <a:pt x="2149" y="825"/>
                  </a:cubicBezTo>
                  <a:close/>
                  <a:moveTo>
                    <a:pt x="2067" y="2125"/>
                  </a:moveTo>
                  <a:cubicBezTo>
                    <a:pt x="2346" y="1974"/>
                    <a:pt x="2613" y="1893"/>
                    <a:pt x="2903" y="1835"/>
                  </a:cubicBezTo>
                  <a:cubicBezTo>
                    <a:pt x="3008" y="1602"/>
                    <a:pt x="3019" y="1370"/>
                    <a:pt x="2984" y="1138"/>
                  </a:cubicBezTo>
                  <a:cubicBezTo>
                    <a:pt x="2880" y="1080"/>
                    <a:pt x="2776" y="1103"/>
                    <a:pt x="2671" y="1092"/>
                  </a:cubicBezTo>
                  <a:lnTo>
                    <a:pt x="2033" y="1092"/>
                  </a:lnTo>
                  <a:cubicBezTo>
                    <a:pt x="1916" y="1092"/>
                    <a:pt x="1858" y="1022"/>
                    <a:pt x="1882" y="917"/>
                  </a:cubicBezTo>
                  <a:cubicBezTo>
                    <a:pt x="1893" y="767"/>
                    <a:pt x="1916" y="616"/>
                    <a:pt x="1928" y="476"/>
                  </a:cubicBezTo>
                  <a:cubicBezTo>
                    <a:pt x="1928" y="418"/>
                    <a:pt x="1916" y="360"/>
                    <a:pt x="1905" y="279"/>
                  </a:cubicBezTo>
                  <a:lnTo>
                    <a:pt x="1522" y="279"/>
                  </a:lnTo>
                  <a:cubicBezTo>
                    <a:pt x="1348" y="279"/>
                    <a:pt x="1313" y="325"/>
                    <a:pt x="1290" y="500"/>
                  </a:cubicBezTo>
                  <a:lnTo>
                    <a:pt x="1290" y="999"/>
                  </a:lnTo>
                  <a:cubicBezTo>
                    <a:pt x="1290" y="1138"/>
                    <a:pt x="1231" y="1196"/>
                    <a:pt x="1092" y="1231"/>
                  </a:cubicBezTo>
                  <a:cubicBezTo>
                    <a:pt x="1034" y="1243"/>
                    <a:pt x="976" y="1243"/>
                    <a:pt x="906" y="1243"/>
                  </a:cubicBezTo>
                  <a:cubicBezTo>
                    <a:pt x="732" y="1289"/>
                    <a:pt x="570" y="1312"/>
                    <a:pt x="396" y="1359"/>
                  </a:cubicBezTo>
                  <a:cubicBezTo>
                    <a:pt x="338" y="1370"/>
                    <a:pt x="280" y="1428"/>
                    <a:pt x="268" y="1475"/>
                  </a:cubicBezTo>
                  <a:cubicBezTo>
                    <a:pt x="233" y="1672"/>
                    <a:pt x="210" y="1881"/>
                    <a:pt x="291" y="2078"/>
                  </a:cubicBezTo>
                  <a:lnTo>
                    <a:pt x="616" y="2078"/>
                  </a:lnTo>
                  <a:lnTo>
                    <a:pt x="1104" y="2078"/>
                  </a:lnTo>
                  <a:cubicBezTo>
                    <a:pt x="1220" y="2078"/>
                    <a:pt x="1324" y="2102"/>
                    <a:pt x="1417" y="2183"/>
                  </a:cubicBezTo>
                  <a:cubicBezTo>
                    <a:pt x="1371" y="2461"/>
                    <a:pt x="1371" y="2740"/>
                    <a:pt x="1429" y="3007"/>
                  </a:cubicBezTo>
                  <a:cubicBezTo>
                    <a:pt x="1661" y="3030"/>
                    <a:pt x="1858" y="3030"/>
                    <a:pt x="2067" y="2926"/>
                  </a:cubicBezTo>
                  <a:cubicBezTo>
                    <a:pt x="2114" y="2682"/>
                    <a:pt x="2079" y="2415"/>
                    <a:pt x="2067" y="21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AND_TWO_COLUMNS_1_1">
    <p:bg>
      <p:bgPr>
        <a:solidFill>
          <a:schemeClr val="accent1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2"/>
          <p:cNvSpPr txBox="1"/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684" name="Google Shape;684;p12"/>
          <p:cNvGrpSpPr/>
          <p:nvPr/>
        </p:nvGrpSpPr>
        <p:grpSpPr>
          <a:xfrm flipH="1" rot="2918387">
            <a:off x="8800296" y="-91325"/>
            <a:ext cx="569392" cy="950297"/>
            <a:chOff x="1980950" y="3649100"/>
            <a:chExt cx="146600" cy="244675"/>
          </a:xfrm>
        </p:grpSpPr>
        <p:sp>
          <p:nvSpPr>
            <p:cNvPr id="685" name="Google Shape;685;p12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2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2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2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2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2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2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2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2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2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2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12"/>
          <p:cNvGrpSpPr/>
          <p:nvPr/>
        </p:nvGrpSpPr>
        <p:grpSpPr>
          <a:xfrm flipH="1" rot="2013131">
            <a:off x="-147533" y="615950"/>
            <a:ext cx="623487" cy="1156670"/>
            <a:chOff x="2369275" y="3344925"/>
            <a:chExt cx="160525" cy="297800"/>
          </a:xfrm>
        </p:grpSpPr>
        <p:sp>
          <p:nvSpPr>
            <p:cNvPr id="697" name="Google Shape;697;p12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2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2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2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2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2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2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2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2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2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2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2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2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2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2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12"/>
          <p:cNvGrpSpPr/>
          <p:nvPr/>
        </p:nvGrpSpPr>
        <p:grpSpPr>
          <a:xfrm flipH="1" rot="-6235069">
            <a:off x="7577088" y="-220963"/>
            <a:ext cx="817372" cy="843276"/>
            <a:chOff x="2894600" y="3171950"/>
            <a:chExt cx="210450" cy="217125"/>
          </a:xfrm>
        </p:grpSpPr>
        <p:sp>
          <p:nvSpPr>
            <p:cNvPr id="713" name="Google Shape;713;p12"/>
            <p:cNvSpPr/>
            <p:nvPr/>
          </p:nvSpPr>
          <p:spPr>
            <a:xfrm>
              <a:off x="2894600" y="3171950"/>
              <a:ext cx="210450" cy="217125"/>
            </a:xfrm>
            <a:custGeom>
              <a:rect b="b" l="l" r="r" t="t"/>
              <a:pathLst>
                <a:path extrusionOk="0" h="8685" w="8418">
                  <a:moveTo>
                    <a:pt x="7976" y="5445"/>
                  </a:moveTo>
                  <a:cubicBezTo>
                    <a:pt x="8301" y="5631"/>
                    <a:pt x="8301" y="5631"/>
                    <a:pt x="8301" y="6014"/>
                  </a:cubicBezTo>
                  <a:lnTo>
                    <a:pt x="8301" y="6653"/>
                  </a:lnTo>
                  <a:cubicBezTo>
                    <a:pt x="8301" y="6722"/>
                    <a:pt x="8301" y="6792"/>
                    <a:pt x="8278" y="6862"/>
                  </a:cubicBezTo>
                  <a:cubicBezTo>
                    <a:pt x="8255" y="7024"/>
                    <a:pt x="8139" y="7187"/>
                    <a:pt x="7964" y="7187"/>
                  </a:cubicBezTo>
                  <a:cubicBezTo>
                    <a:pt x="7918" y="7187"/>
                    <a:pt x="7872" y="7198"/>
                    <a:pt x="7837" y="7198"/>
                  </a:cubicBezTo>
                  <a:cubicBezTo>
                    <a:pt x="7802" y="7361"/>
                    <a:pt x="7779" y="7512"/>
                    <a:pt x="7744" y="7651"/>
                  </a:cubicBezTo>
                  <a:cubicBezTo>
                    <a:pt x="7697" y="7883"/>
                    <a:pt x="7570" y="8046"/>
                    <a:pt x="7337" y="8115"/>
                  </a:cubicBezTo>
                  <a:cubicBezTo>
                    <a:pt x="6792" y="8290"/>
                    <a:pt x="6223" y="8464"/>
                    <a:pt x="5666" y="8615"/>
                  </a:cubicBezTo>
                  <a:cubicBezTo>
                    <a:pt x="5492" y="8649"/>
                    <a:pt x="5306" y="8673"/>
                    <a:pt x="5120" y="8673"/>
                  </a:cubicBezTo>
                  <a:cubicBezTo>
                    <a:pt x="4586" y="8684"/>
                    <a:pt x="4064" y="8684"/>
                    <a:pt x="3518" y="8684"/>
                  </a:cubicBezTo>
                  <a:cubicBezTo>
                    <a:pt x="3158" y="8684"/>
                    <a:pt x="2821" y="8568"/>
                    <a:pt x="2508" y="8359"/>
                  </a:cubicBezTo>
                  <a:cubicBezTo>
                    <a:pt x="2287" y="8231"/>
                    <a:pt x="2183" y="7999"/>
                    <a:pt x="2113" y="7767"/>
                  </a:cubicBezTo>
                  <a:cubicBezTo>
                    <a:pt x="2067" y="7639"/>
                    <a:pt x="2044" y="7512"/>
                    <a:pt x="2032" y="7372"/>
                  </a:cubicBezTo>
                  <a:cubicBezTo>
                    <a:pt x="1997" y="7198"/>
                    <a:pt x="1986" y="7024"/>
                    <a:pt x="1986" y="6850"/>
                  </a:cubicBezTo>
                  <a:cubicBezTo>
                    <a:pt x="1974" y="6711"/>
                    <a:pt x="1997" y="6560"/>
                    <a:pt x="1974" y="6397"/>
                  </a:cubicBezTo>
                  <a:lnTo>
                    <a:pt x="1811" y="6397"/>
                  </a:lnTo>
                  <a:cubicBezTo>
                    <a:pt x="1428" y="6432"/>
                    <a:pt x="1057" y="6386"/>
                    <a:pt x="697" y="6246"/>
                  </a:cubicBezTo>
                  <a:cubicBezTo>
                    <a:pt x="384" y="6130"/>
                    <a:pt x="209" y="5910"/>
                    <a:pt x="128" y="5608"/>
                  </a:cubicBezTo>
                  <a:cubicBezTo>
                    <a:pt x="117" y="5527"/>
                    <a:pt x="82" y="5457"/>
                    <a:pt x="82" y="5399"/>
                  </a:cubicBezTo>
                  <a:cubicBezTo>
                    <a:pt x="58" y="4946"/>
                    <a:pt x="12" y="4505"/>
                    <a:pt x="0" y="4052"/>
                  </a:cubicBezTo>
                  <a:cubicBezTo>
                    <a:pt x="0" y="3832"/>
                    <a:pt x="35" y="3599"/>
                    <a:pt x="70" y="3379"/>
                  </a:cubicBezTo>
                  <a:cubicBezTo>
                    <a:pt x="82" y="3321"/>
                    <a:pt x="93" y="3263"/>
                    <a:pt x="128" y="3205"/>
                  </a:cubicBezTo>
                  <a:cubicBezTo>
                    <a:pt x="233" y="2961"/>
                    <a:pt x="418" y="2798"/>
                    <a:pt x="674" y="2787"/>
                  </a:cubicBezTo>
                  <a:cubicBezTo>
                    <a:pt x="1068" y="2775"/>
                    <a:pt x="1463" y="2671"/>
                    <a:pt x="1870" y="2764"/>
                  </a:cubicBezTo>
                  <a:cubicBezTo>
                    <a:pt x="1939" y="2636"/>
                    <a:pt x="1916" y="2520"/>
                    <a:pt x="1916" y="2380"/>
                  </a:cubicBezTo>
                  <a:cubicBezTo>
                    <a:pt x="1916" y="1951"/>
                    <a:pt x="1939" y="1521"/>
                    <a:pt x="2032" y="1103"/>
                  </a:cubicBezTo>
                  <a:cubicBezTo>
                    <a:pt x="2055" y="987"/>
                    <a:pt x="2078" y="860"/>
                    <a:pt x="2125" y="755"/>
                  </a:cubicBezTo>
                  <a:cubicBezTo>
                    <a:pt x="2218" y="558"/>
                    <a:pt x="2357" y="407"/>
                    <a:pt x="2578" y="326"/>
                  </a:cubicBezTo>
                  <a:cubicBezTo>
                    <a:pt x="2868" y="221"/>
                    <a:pt x="3170" y="175"/>
                    <a:pt x="3483" y="151"/>
                  </a:cubicBezTo>
                  <a:cubicBezTo>
                    <a:pt x="4087" y="105"/>
                    <a:pt x="4702" y="47"/>
                    <a:pt x="5306" y="1"/>
                  </a:cubicBezTo>
                  <a:lnTo>
                    <a:pt x="5526" y="1"/>
                  </a:lnTo>
                  <a:cubicBezTo>
                    <a:pt x="5828" y="35"/>
                    <a:pt x="6130" y="47"/>
                    <a:pt x="6444" y="93"/>
                  </a:cubicBezTo>
                  <a:cubicBezTo>
                    <a:pt x="6711" y="117"/>
                    <a:pt x="6989" y="163"/>
                    <a:pt x="7256" y="233"/>
                  </a:cubicBezTo>
                  <a:cubicBezTo>
                    <a:pt x="7570" y="326"/>
                    <a:pt x="7744" y="558"/>
                    <a:pt x="7802" y="860"/>
                  </a:cubicBezTo>
                  <a:cubicBezTo>
                    <a:pt x="7837" y="1011"/>
                    <a:pt x="7848" y="1138"/>
                    <a:pt x="7872" y="1301"/>
                  </a:cubicBezTo>
                  <a:cubicBezTo>
                    <a:pt x="7988" y="1301"/>
                    <a:pt x="8104" y="1301"/>
                    <a:pt x="8220" y="1312"/>
                  </a:cubicBezTo>
                  <a:cubicBezTo>
                    <a:pt x="8359" y="1324"/>
                    <a:pt x="8417" y="1370"/>
                    <a:pt x="8417" y="1498"/>
                  </a:cubicBezTo>
                  <a:lnTo>
                    <a:pt x="8417" y="1939"/>
                  </a:lnTo>
                  <a:lnTo>
                    <a:pt x="8417" y="2485"/>
                  </a:lnTo>
                  <a:cubicBezTo>
                    <a:pt x="8417" y="2694"/>
                    <a:pt x="8359" y="2752"/>
                    <a:pt x="8150" y="2810"/>
                  </a:cubicBezTo>
                  <a:cubicBezTo>
                    <a:pt x="8104" y="2822"/>
                    <a:pt x="8046" y="2833"/>
                    <a:pt x="8011" y="2868"/>
                  </a:cubicBezTo>
                  <a:cubicBezTo>
                    <a:pt x="7953" y="3158"/>
                    <a:pt x="7988" y="3425"/>
                    <a:pt x="7964" y="3715"/>
                  </a:cubicBezTo>
                  <a:cubicBezTo>
                    <a:pt x="7953" y="4006"/>
                    <a:pt x="7953" y="4319"/>
                    <a:pt x="7953" y="4609"/>
                  </a:cubicBezTo>
                  <a:cubicBezTo>
                    <a:pt x="7976" y="4876"/>
                    <a:pt x="7964" y="5167"/>
                    <a:pt x="7976" y="5445"/>
                  </a:cubicBezTo>
                  <a:close/>
                  <a:moveTo>
                    <a:pt x="2218" y="4261"/>
                  </a:moveTo>
                  <a:cubicBezTo>
                    <a:pt x="2229" y="4261"/>
                    <a:pt x="2229" y="4261"/>
                    <a:pt x="2218" y="4261"/>
                  </a:cubicBezTo>
                  <a:cubicBezTo>
                    <a:pt x="2229" y="4691"/>
                    <a:pt x="2229" y="5143"/>
                    <a:pt x="2229" y="5573"/>
                  </a:cubicBezTo>
                  <a:cubicBezTo>
                    <a:pt x="2229" y="5944"/>
                    <a:pt x="2218" y="6293"/>
                    <a:pt x="2229" y="6653"/>
                  </a:cubicBezTo>
                  <a:cubicBezTo>
                    <a:pt x="2229" y="6850"/>
                    <a:pt x="2264" y="7059"/>
                    <a:pt x="2299" y="7256"/>
                  </a:cubicBezTo>
                  <a:cubicBezTo>
                    <a:pt x="2334" y="7396"/>
                    <a:pt x="2392" y="7512"/>
                    <a:pt x="2404" y="7639"/>
                  </a:cubicBezTo>
                  <a:cubicBezTo>
                    <a:pt x="2438" y="7872"/>
                    <a:pt x="2566" y="8057"/>
                    <a:pt x="2787" y="8162"/>
                  </a:cubicBezTo>
                  <a:cubicBezTo>
                    <a:pt x="3019" y="8278"/>
                    <a:pt x="3251" y="8348"/>
                    <a:pt x="3518" y="8348"/>
                  </a:cubicBezTo>
                  <a:cubicBezTo>
                    <a:pt x="4075" y="8336"/>
                    <a:pt x="4621" y="8336"/>
                    <a:pt x="5178" y="8336"/>
                  </a:cubicBezTo>
                  <a:cubicBezTo>
                    <a:pt x="5306" y="8336"/>
                    <a:pt x="5457" y="8336"/>
                    <a:pt x="5573" y="8290"/>
                  </a:cubicBezTo>
                  <a:lnTo>
                    <a:pt x="7175" y="7814"/>
                  </a:lnTo>
                  <a:cubicBezTo>
                    <a:pt x="7314" y="7767"/>
                    <a:pt x="7384" y="7686"/>
                    <a:pt x="7407" y="7547"/>
                  </a:cubicBezTo>
                  <a:lnTo>
                    <a:pt x="7454" y="7338"/>
                  </a:lnTo>
                  <a:cubicBezTo>
                    <a:pt x="7488" y="7117"/>
                    <a:pt x="7488" y="6896"/>
                    <a:pt x="7523" y="6699"/>
                  </a:cubicBezTo>
                  <a:cubicBezTo>
                    <a:pt x="7616" y="6177"/>
                    <a:pt x="7663" y="5631"/>
                    <a:pt x="7628" y="5109"/>
                  </a:cubicBezTo>
                  <a:lnTo>
                    <a:pt x="7628" y="4400"/>
                  </a:lnTo>
                  <a:cubicBezTo>
                    <a:pt x="7639" y="4006"/>
                    <a:pt x="7639" y="3623"/>
                    <a:pt x="7663" y="3240"/>
                  </a:cubicBezTo>
                  <a:cubicBezTo>
                    <a:pt x="7686" y="2497"/>
                    <a:pt x="7686" y="1742"/>
                    <a:pt x="7558" y="1011"/>
                  </a:cubicBezTo>
                  <a:cubicBezTo>
                    <a:pt x="7512" y="720"/>
                    <a:pt x="7372" y="546"/>
                    <a:pt x="7082" y="465"/>
                  </a:cubicBezTo>
                  <a:cubicBezTo>
                    <a:pt x="7036" y="453"/>
                    <a:pt x="6978" y="442"/>
                    <a:pt x="6931" y="442"/>
                  </a:cubicBezTo>
                  <a:cubicBezTo>
                    <a:pt x="6583" y="395"/>
                    <a:pt x="6235" y="372"/>
                    <a:pt x="5898" y="326"/>
                  </a:cubicBezTo>
                  <a:cubicBezTo>
                    <a:pt x="5608" y="291"/>
                    <a:pt x="5341" y="314"/>
                    <a:pt x="5050" y="349"/>
                  </a:cubicBezTo>
                  <a:cubicBezTo>
                    <a:pt x="4783" y="395"/>
                    <a:pt x="4528" y="430"/>
                    <a:pt x="4261" y="453"/>
                  </a:cubicBezTo>
                  <a:cubicBezTo>
                    <a:pt x="3890" y="488"/>
                    <a:pt x="3506" y="500"/>
                    <a:pt x="3135" y="511"/>
                  </a:cubicBezTo>
                  <a:cubicBezTo>
                    <a:pt x="2972" y="511"/>
                    <a:pt x="2821" y="569"/>
                    <a:pt x="2682" y="616"/>
                  </a:cubicBezTo>
                  <a:cubicBezTo>
                    <a:pt x="2531" y="662"/>
                    <a:pt x="2462" y="755"/>
                    <a:pt x="2404" y="871"/>
                  </a:cubicBezTo>
                  <a:cubicBezTo>
                    <a:pt x="2380" y="953"/>
                    <a:pt x="2346" y="1034"/>
                    <a:pt x="2334" y="1103"/>
                  </a:cubicBezTo>
                  <a:cubicBezTo>
                    <a:pt x="2229" y="1498"/>
                    <a:pt x="2218" y="1893"/>
                    <a:pt x="2218" y="2299"/>
                  </a:cubicBezTo>
                  <a:close/>
                  <a:moveTo>
                    <a:pt x="1951" y="5805"/>
                  </a:moveTo>
                  <a:cubicBezTo>
                    <a:pt x="1870" y="5805"/>
                    <a:pt x="1811" y="5828"/>
                    <a:pt x="1765" y="5828"/>
                  </a:cubicBezTo>
                  <a:cubicBezTo>
                    <a:pt x="1603" y="5828"/>
                    <a:pt x="1428" y="5828"/>
                    <a:pt x="1277" y="5805"/>
                  </a:cubicBezTo>
                  <a:cubicBezTo>
                    <a:pt x="1080" y="5782"/>
                    <a:pt x="952" y="5677"/>
                    <a:pt x="929" y="5480"/>
                  </a:cubicBezTo>
                  <a:cubicBezTo>
                    <a:pt x="906" y="5387"/>
                    <a:pt x="883" y="5294"/>
                    <a:pt x="883" y="5201"/>
                  </a:cubicBezTo>
                  <a:cubicBezTo>
                    <a:pt x="883" y="4842"/>
                    <a:pt x="871" y="4493"/>
                    <a:pt x="883" y="4122"/>
                  </a:cubicBezTo>
                  <a:cubicBezTo>
                    <a:pt x="883" y="3855"/>
                    <a:pt x="1010" y="3634"/>
                    <a:pt x="1347" y="3576"/>
                  </a:cubicBezTo>
                  <a:cubicBezTo>
                    <a:pt x="1533" y="3541"/>
                    <a:pt x="1719" y="3507"/>
                    <a:pt x="1928" y="3460"/>
                  </a:cubicBezTo>
                  <a:cubicBezTo>
                    <a:pt x="1939" y="3309"/>
                    <a:pt x="1951" y="3193"/>
                    <a:pt x="1916" y="3054"/>
                  </a:cubicBezTo>
                  <a:lnTo>
                    <a:pt x="1359" y="3054"/>
                  </a:lnTo>
                  <a:cubicBezTo>
                    <a:pt x="1173" y="3065"/>
                    <a:pt x="964" y="3077"/>
                    <a:pt x="778" y="3100"/>
                  </a:cubicBezTo>
                  <a:cubicBezTo>
                    <a:pt x="581" y="3112"/>
                    <a:pt x="465" y="3216"/>
                    <a:pt x="407" y="3402"/>
                  </a:cubicBezTo>
                  <a:cubicBezTo>
                    <a:pt x="372" y="3507"/>
                    <a:pt x="349" y="3599"/>
                    <a:pt x="325" y="3704"/>
                  </a:cubicBezTo>
                  <a:cubicBezTo>
                    <a:pt x="244" y="4319"/>
                    <a:pt x="314" y="4923"/>
                    <a:pt x="407" y="5538"/>
                  </a:cubicBezTo>
                  <a:cubicBezTo>
                    <a:pt x="430" y="5770"/>
                    <a:pt x="593" y="5921"/>
                    <a:pt x="813" y="6026"/>
                  </a:cubicBezTo>
                  <a:cubicBezTo>
                    <a:pt x="1057" y="6142"/>
                    <a:pt x="1312" y="6130"/>
                    <a:pt x="1579" y="6153"/>
                  </a:cubicBezTo>
                  <a:cubicBezTo>
                    <a:pt x="1684" y="6177"/>
                    <a:pt x="1777" y="6177"/>
                    <a:pt x="1881" y="6177"/>
                  </a:cubicBezTo>
                  <a:cubicBezTo>
                    <a:pt x="1893" y="6177"/>
                    <a:pt x="1916" y="6153"/>
                    <a:pt x="1951" y="6142"/>
                  </a:cubicBezTo>
                  <a:close/>
                  <a:moveTo>
                    <a:pt x="1939" y="5550"/>
                  </a:moveTo>
                  <a:cubicBezTo>
                    <a:pt x="1951" y="5492"/>
                    <a:pt x="1974" y="5457"/>
                    <a:pt x="1974" y="5434"/>
                  </a:cubicBezTo>
                  <a:lnTo>
                    <a:pt x="1974" y="3878"/>
                  </a:lnTo>
                  <a:cubicBezTo>
                    <a:pt x="1974" y="3843"/>
                    <a:pt x="1939" y="3808"/>
                    <a:pt x="1928" y="3762"/>
                  </a:cubicBezTo>
                  <a:cubicBezTo>
                    <a:pt x="1719" y="3808"/>
                    <a:pt x="1533" y="3832"/>
                    <a:pt x="1347" y="3878"/>
                  </a:cubicBezTo>
                  <a:cubicBezTo>
                    <a:pt x="1243" y="3890"/>
                    <a:pt x="1185" y="3971"/>
                    <a:pt x="1173" y="4064"/>
                  </a:cubicBezTo>
                  <a:cubicBezTo>
                    <a:pt x="1161" y="4157"/>
                    <a:pt x="1161" y="4226"/>
                    <a:pt x="1161" y="4319"/>
                  </a:cubicBezTo>
                  <a:lnTo>
                    <a:pt x="1161" y="5143"/>
                  </a:lnTo>
                  <a:cubicBezTo>
                    <a:pt x="1161" y="5213"/>
                    <a:pt x="1161" y="5283"/>
                    <a:pt x="1173" y="5364"/>
                  </a:cubicBezTo>
                  <a:cubicBezTo>
                    <a:pt x="1185" y="5503"/>
                    <a:pt x="1243" y="5561"/>
                    <a:pt x="1394" y="5573"/>
                  </a:cubicBezTo>
                  <a:cubicBezTo>
                    <a:pt x="1568" y="5561"/>
                    <a:pt x="1742" y="5550"/>
                    <a:pt x="1939" y="5550"/>
                  </a:cubicBezTo>
                  <a:close/>
                  <a:moveTo>
                    <a:pt x="8022" y="1568"/>
                  </a:moveTo>
                  <a:cubicBezTo>
                    <a:pt x="7976" y="1963"/>
                    <a:pt x="7976" y="2380"/>
                    <a:pt x="8046" y="2578"/>
                  </a:cubicBezTo>
                  <a:cubicBezTo>
                    <a:pt x="8139" y="2578"/>
                    <a:pt x="8185" y="2520"/>
                    <a:pt x="8185" y="2438"/>
                  </a:cubicBezTo>
                  <a:lnTo>
                    <a:pt x="8185" y="1649"/>
                  </a:lnTo>
                  <a:cubicBezTo>
                    <a:pt x="8162" y="1568"/>
                    <a:pt x="8104" y="1556"/>
                    <a:pt x="8022" y="1568"/>
                  </a:cubicBezTo>
                  <a:close/>
                  <a:moveTo>
                    <a:pt x="8022" y="5863"/>
                  </a:moveTo>
                  <a:cubicBezTo>
                    <a:pt x="7964" y="5886"/>
                    <a:pt x="7964" y="5921"/>
                    <a:pt x="7953" y="5956"/>
                  </a:cubicBezTo>
                  <a:cubicBezTo>
                    <a:pt x="7918" y="6200"/>
                    <a:pt x="7895" y="6467"/>
                    <a:pt x="7860" y="6711"/>
                  </a:cubicBezTo>
                  <a:cubicBezTo>
                    <a:pt x="7860" y="6757"/>
                    <a:pt x="7848" y="6815"/>
                    <a:pt x="7860" y="6850"/>
                  </a:cubicBezTo>
                  <a:cubicBezTo>
                    <a:pt x="7860" y="6885"/>
                    <a:pt x="7895" y="6908"/>
                    <a:pt x="7918" y="6908"/>
                  </a:cubicBezTo>
                  <a:cubicBezTo>
                    <a:pt x="7953" y="6908"/>
                    <a:pt x="7988" y="6896"/>
                    <a:pt x="7988" y="6885"/>
                  </a:cubicBezTo>
                  <a:cubicBezTo>
                    <a:pt x="8022" y="6827"/>
                    <a:pt x="8046" y="6757"/>
                    <a:pt x="8046" y="6676"/>
                  </a:cubicBezTo>
                  <a:lnTo>
                    <a:pt x="8046" y="5921"/>
                  </a:lnTo>
                  <a:cubicBezTo>
                    <a:pt x="8046" y="5910"/>
                    <a:pt x="8034" y="5875"/>
                    <a:pt x="8022" y="586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2"/>
            <p:cNvSpPr/>
            <p:nvPr/>
          </p:nvSpPr>
          <p:spPr>
            <a:xfrm>
              <a:off x="2978175" y="3240450"/>
              <a:ext cx="81300" cy="82450"/>
            </a:xfrm>
            <a:custGeom>
              <a:rect b="b" l="l" r="r" t="t"/>
              <a:pathLst>
                <a:path extrusionOk="0" h="3298" w="3252">
                  <a:moveTo>
                    <a:pt x="2149" y="825"/>
                  </a:moveTo>
                  <a:cubicBezTo>
                    <a:pt x="2241" y="836"/>
                    <a:pt x="2323" y="836"/>
                    <a:pt x="2404" y="836"/>
                  </a:cubicBezTo>
                  <a:lnTo>
                    <a:pt x="2984" y="836"/>
                  </a:lnTo>
                  <a:cubicBezTo>
                    <a:pt x="3159" y="836"/>
                    <a:pt x="3228" y="906"/>
                    <a:pt x="3240" y="1068"/>
                  </a:cubicBezTo>
                  <a:cubicBezTo>
                    <a:pt x="3251" y="1324"/>
                    <a:pt x="3251" y="1591"/>
                    <a:pt x="3182" y="1846"/>
                  </a:cubicBezTo>
                  <a:cubicBezTo>
                    <a:pt x="3135" y="2009"/>
                    <a:pt x="3054" y="2102"/>
                    <a:pt x="2892" y="2113"/>
                  </a:cubicBezTo>
                  <a:cubicBezTo>
                    <a:pt x="2729" y="2113"/>
                    <a:pt x="2590" y="2148"/>
                    <a:pt x="2462" y="2229"/>
                  </a:cubicBezTo>
                  <a:cubicBezTo>
                    <a:pt x="2427" y="2241"/>
                    <a:pt x="2404" y="2253"/>
                    <a:pt x="2358" y="2287"/>
                  </a:cubicBezTo>
                  <a:lnTo>
                    <a:pt x="2358" y="2636"/>
                  </a:lnTo>
                  <a:lnTo>
                    <a:pt x="2358" y="2845"/>
                  </a:lnTo>
                  <a:cubicBezTo>
                    <a:pt x="2323" y="3077"/>
                    <a:pt x="2253" y="3181"/>
                    <a:pt x="2021" y="3228"/>
                  </a:cubicBezTo>
                  <a:cubicBezTo>
                    <a:pt x="1800" y="3251"/>
                    <a:pt x="1603" y="3274"/>
                    <a:pt x="1382" y="3286"/>
                  </a:cubicBezTo>
                  <a:cubicBezTo>
                    <a:pt x="1185" y="3297"/>
                    <a:pt x="1139" y="3239"/>
                    <a:pt x="1139" y="3019"/>
                  </a:cubicBezTo>
                  <a:lnTo>
                    <a:pt x="1139" y="2322"/>
                  </a:lnTo>
                  <a:cubicBezTo>
                    <a:pt x="1081" y="2311"/>
                    <a:pt x="1011" y="2299"/>
                    <a:pt x="930" y="2299"/>
                  </a:cubicBezTo>
                  <a:lnTo>
                    <a:pt x="291" y="2299"/>
                  </a:lnTo>
                  <a:cubicBezTo>
                    <a:pt x="94" y="2299"/>
                    <a:pt x="36" y="2253"/>
                    <a:pt x="24" y="2055"/>
                  </a:cubicBezTo>
                  <a:cubicBezTo>
                    <a:pt x="1" y="1858"/>
                    <a:pt x="24" y="1660"/>
                    <a:pt x="24" y="1475"/>
                  </a:cubicBezTo>
                  <a:cubicBezTo>
                    <a:pt x="24" y="1277"/>
                    <a:pt x="105" y="1150"/>
                    <a:pt x="280" y="1103"/>
                  </a:cubicBezTo>
                  <a:cubicBezTo>
                    <a:pt x="465" y="1045"/>
                    <a:pt x="663" y="1010"/>
                    <a:pt x="848" y="964"/>
                  </a:cubicBezTo>
                  <a:cubicBezTo>
                    <a:pt x="906" y="952"/>
                    <a:pt x="964" y="929"/>
                    <a:pt x="1023" y="929"/>
                  </a:cubicBezTo>
                  <a:cubicBezTo>
                    <a:pt x="1069" y="778"/>
                    <a:pt x="1034" y="616"/>
                    <a:pt x="1046" y="465"/>
                  </a:cubicBezTo>
                  <a:cubicBezTo>
                    <a:pt x="1069" y="383"/>
                    <a:pt x="1081" y="279"/>
                    <a:pt x="1104" y="209"/>
                  </a:cubicBezTo>
                  <a:cubicBezTo>
                    <a:pt x="1162" y="82"/>
                    <a:pt x="1278" y="0"/>
                    <a:pt x="1429" y="0"/>
                  </a:cubicBezTo>
                  <a:lnTo>
                    <a:pt x="1974" y="0"/>
                  </a:lnTo>
                  <a:cubicBezTo>
                    <a:pt x="2149" y="0"/>
                    <a:pt x="2195" y="58"/>
                    <a:pt x="2207" y="221"/>
                  </a:cubicBezTo>
                  <a:cubicBezTo>
                    <a:pt x="2207" y="337"/>
                    <a:pt x="2195" y="465"/>
                    <a:pt x="2195" y="581"/>
                  </a:cubicBezTo>
                  <a:cubicBezTo>
                    <a:pt x="2172" y="674"/>
                    <a:pt x="2149" y="732"/>
                    <a:pt x="2149" y="825"/>
                  </a:cubicBezTo>
                  <a:close/>
                  <a:moveTo>
                    <a:pt x="2067" y="2125"/>
                  </a:moveTo>
                  <a:cubicBezTo>
                    <a:pt x="2346" y="1974"/>
                    <a:pt x="2613" y="1893"/>
                    <a:pt x="2903" y="1835"/>
                  </a:cubicBezTo>
                  <a:cubicBezTo>
                    <a:pt x="3008" y="1602"/>
                    <a:pt x="3019" y="1370"/>
                    <a:pt x="2984" y="1138"/>
                  </a:cubicBezTo>
                  <a:cubicBezTo>
                    <a:pt x="2880" y="1080"/>
                    <a:pt x="2776" y="1103"/>
                    <a:pt x="2671" y="1092"/>
                  </a:cubicBezTo>
                  <a:lnTo>
                    <a:pt x="2033" y="1092"/>
                  </a:lnTo>
                  <a:cubicBezTo>
                    <a:pt x="1916" y="1092"/>
                    <a:pt x="1858" y="1022"/>
                    <a:pt x="1882" y="917"/>
                  </a:cubicBezTo>
                  <a:cubicBezTo>
                    <a:pt x="1893" y="767"/>
                    <a:pt x="1916" y="616"/>
                    <a:pt x="1928" y="476"/>
                  </a:cubicBezTo>
                  <a:cubicBezTo>
                    <a:pt x="1928" y="418"/>
                    <a:pt x="1916" y="360"/>
                    <a:pt x="1905" y="279"/>
                  </a:cubicBezTo>
                  <a:lnTo>
                    <a:pt x="1522" y="279"/>
                  </a:lnTo>
                  <a:cubicBezTo>
                    <a:pt x="1348" y="279"/>
                    <a:pt x="1313" y="325"/>
                    <a:pt x="1290" y="500"/>
                  </a:cubicBezTo>
                  <a:lnTo>
                    <a:pt x="1290" y="999"/>
                  </a:lnTo>
                  <a:cubicBezTo>
                    <a:pt x="1290" y="1138"/>
                    <a:pt x="1231" y="1196"/>
                    <a:pt x="1092" y="1231"/>
                  </a:cubicBezTo>
                  <a:cubicBezTo>
                    <a:pt x="1034" y="1243"/>
                    <a:pt x="976" y="1243"/>
                    <a:pt x="906" y="1243"/>
                  </a:cubicBezTo>
                  <a:cubicBezTo>
                    <a:pt x="732" y="1289"/>
                    <a:pt x="570" y="1312"/>
                    <a:pt x="396" y="1359"/>
                  </a:cubicBezTo>
                  <a:cubicBezTo>
                    <a:pt x="338" y="1370"/>
                    <a:pt x="280" y="1428"/>
                    <a:pt x="268" y="1475"/>
                  </a:cubicBezTo>
                  <a:cubicBezTo>
                    <a:pt x="233" y="1672"/>
                    <a:pt x="210" y="1881"/>
                    <a:pt x="291" y="2078"/>
                  </a:cubicBezTo>
                  <a:lnTo>
                    <a:pt x="616" y="2078"/>
                  </a:lnTo>
                  <a:lnTo>
                    <a:pt x="1104" y="2078"/>
                  </a:lnTo>
                  <a:cubicBezTo>
                    <a:pt x="1220" y="2078"/>
                    <a:pt x="1324" y="2102"/>
                    <a:pt x="1417" y="2183"/>
                  </a:cubicBezTo>
                  <a:cubicBezTo>
                    <a:pt x="1371" y="2461"/>
                    <a:pt x="1371" y="2740"/>
                    <a:pt x="1429" y="3007"/>
                  </a:cubicBezTo>
                  <a:cubicBezTo>
                    <a:pt x="1661" y="3030"/>
                    <a:pt x="1858" y="3030"/>
                    <a:pt x="2067" y="2926"/>
                  </a:cubicBezTo>
                  <a:cubicBezTo>
                    <a:pt x="2114" y="2682"/>
                    <a:pt x="2079" y="2415"/>
                    <a:pt x="2067" y="21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12"/>
          <p:cNvGrpSpPr/>
          <p:nvPr/>
        </p:nvGrpSpPr>
        <p:grpSpPr>
          <a:xfrm flipH="1" rot="-6698716">
            <a:off x="8427757" y="846037"/>
            <a:ext cx="1139236" cy="832555"/>
            <a:chOff x="3261275" y="2943825"/>
            <a:chExt cx="293325" cy="214350"/>
          </a:xfrm>
        </p:grpSpPr>
        <p:sp>
          <p:nvSpPr>
            <p:cNvPr id="716" name="Google Shape;716;p12"/>
            <p:cNvSpPr/>
            <p:nvPr/>
          </p:nvSpPr>
          <p:spPr>
            <a:xfrm>
              <a:off x="3432400" y="3092650"/>
              <a:ext cx="43550" cy="51800"/>
            </a:xfrm>
            <a:custGeom>
              <a:rect b="b" l="l" r="r" t="t"/>
              <a:pathLst>
                <a:path extrusionOk="0" h="2072" w="1742">
                  <a:moveTo>
                    <a:pt x="442" y="270"/>
                  </a:moveTo>
                  <a:cubicBezTo>
                    <a:pt x="813" y="537"/>
                    <a:pt x="1742" y="1396"/>
                    <a:pt x="987" y="1756"/>
                  </a:cubicBezTo>
                  <a:cubicBezTo>
                    <a:pt x="922" y="1787"/>
                    <a:pt x="860" y="1801"/>
                    <a:pt x="804" y="1801"/>
                  </a:cubicBezTo>
                  <a:cubicBezTo>
                    <a:pt x="501" y="1801"/>
                    <a:pt x="328" y="1403"/>
                    <a:pt x="279" y="1129"/>
                  </a:cubicBezTo>
                  <a:cubicBezTo>
                    <a:pt x="221" y="828"/>
                    <a:pt x="279" y="526"/>
                    <a:pt x="442" y="270"/>
                  </a:cubicBezTo>
                  <a:close/>
                  <a:moveTo>
                    <a:pt x="498" y="0"/>
                  </a:moveTo>
                  <a:cubicBezTo>
                    <a:pt x="413" y="0"/>
                    <a:pt x="171" y="280"/>
                    <a:pt x="116" y="444"/>
                  </a:cubicBezTo>
                  <a:cubicBezTo>
                    <a:pt x="24" y="700"/>
                    <a:pt x="0" y="1002"/>
                    <a:pt x="35" y="1164"/>
                  </a:cubicBezTo>
                  <a:cubicBezTo>
                    <a:pt x="91" y="1569"/>
                    <a:pt x="376" y="2071"/>
                    <a:pt x="847" y="2071"/>
                  </a:cubicBezTo>
                  <a:cubicBezTo>
                    <a:pt x="863" y="2071"/>
                    <a:pt x="878" y="2071"/>
                    <a:pt x="894" y="2070"/>
                  </a:cubicBezTo>
                  <a:cubicBezTo>
                    <a:pt x="1324" y="2046"/>
                    <a:pt x="1672" y="1570"/>
                    <a:pt x="1556" y="1141"/>
                  </a:cubicBezTo>
                  <a:cubicBezTo>
                    <a:pt x="1486" y="897"/>
                    <a:pt x="1312" y="677"/>
                    <a:pt x="1138" y="526"/>
                  </a:cubicBezTo>
                  <a:cubicBezTo>
                    <a:pt x="952" y="352"/>
                    <a:pt x="755" y="85"/>
                    <a:pt x="511" y="3"/>
                  </a:cubicBezTo>
                  <a:cubicBezTo>
                    <a:pt x="507" y="1"/>
                    <a:pt x="50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2"/>
            <p:cNvSpPr/>
            <p:nvPr/>
          </p:nvSpPr>
          <p:spPr>
            <a:xfrm>
              <a:off x="3261275" y="2943825"/>
              <a:ext cx="293325" cy="214350"/>
            </a:xfrm>
            <a:custGeom>
              <a:rect b="b" l="l" r="r" t="t"/>
              <a:pathLst>
                <a:path extrusionOk="0" h="8574" w="11733">
                  <a:moveTo>
                    <a:pt x="1319" y="639"/>
                  </a:moveTo>
                  <a:lnTo>
                    <a:pt x="1319" y="639"/>
                  </a:lnTo>
                  <a:cubicBezTo>
                    <a:pt x="2693" y="1482"/>
                    <a:pt x="4537" y="2485"/>
                    <a:pt x="4581" y="2485"/>
                  </a:cubicBezTo>
                  <a:cubicBezTo>
                    <a:pt x="4581" y="2485"/>
                    <a:pt x="4581" y="2485"/>
                    <a:pt x="4582" y="2485"/>
                  </a:cubicBezTo>
                  <a:cubicBezTo>
                    <a:pt x="5208" y="2799"/>
                    <a:pt x="6010" y="2903"/>
                    <a:pt x="6671" y="3066"/>
                  </a:cubicBezTo>
                  <a:cubicBezTo>
                    <a:pt x="7054" y="3147"/>
                    <a:pt x="8180" y="3367"/>
                    <a:pt x="8389" y="3391"/>
                  </a:cubicBezTo>
                  <a:cubicBezTo>
                    <a:pt x="8406" y="3396"/>
                    <a:pt x="8424" y="3399"/>
                    <a:pt x="8441" y="3399"/>
                  </a:cubicBezTo>
                  <a:cubicBezTo>
                    <a:pt x="8494" y="3399"/>
                    <a:pt x="8540" y="3371"/>
                    <a:pt x="8540" y="3309"/>
                  </a:cubicBezTo>
                  <a:cubicBezTo>
                    <a:pt x="8553" y="2663"/>
                    <a:pt x="9264" y="2281"/>
                    <a:pt x="9921" y="2281"/>
                  </a:cubicBezTo>
                  <a:cubicBezTo>
                    <a:pt x="10432" y="2281"/>
                    <a:pt x="10910" y="2512"/>
                    <a:pt x="11001" y="3031"/>
                  </a:cubicBezTo>
                  <a:cubicBezTo>
                    <a:pt x="11048" y="3367"/>
                    <a:pt x="10874" y="3901"/>
                    <a:pt x="10526" y="4041"/>
                  </a:cubicBezTo>
                  <a:cubicBezTo>
                    <a:pt x="10414" y="4078"/>
                    <a:pt x="10295" y="4091"/>
                    <a:pt x="10176" y="4091"/>
                  </a:cubicBezTo>
                  <a:cubicBezTo>
                    <a:pt x="9996" y="4091"/>
                    <a:pt x="9815" y="4062"/>
                    <a:pt x="9655" y="4041"/>
                  </a:cubicBezTo>
                  <a:cubicBezTo>
                    <a:pt x="9307" y="3983"/>
                    <a:pt x="8958" y="3890"/>
                    <a:pt x="8622" y="3820"/>
                  </a:cubicBezTo>
                  <a:cubicBezTo>
                    <a:pt x="7879" y="3634"/>
                    <a:pt x="5139" y="2857"/>
                    <a:pt x="4489" y="2648"/>
                  </a:cubicBezTo>
                  <a:cubicBezTo>
                    <a:pt x="4454" y="2624"/>
                    <a:pt x="4431" y="2624"/>
                    <a:pt x="4396" y="2624"/>
                  </a:cubicBezTo>
                  <a:cubicBezTo>
                    <a:pt x="4280" y="2624"/>
                    <a:pt x="4210" y="2752"/>
                    <a:pt x="4338" y="2857"/>
                  </a:cubicBezTo>
                  <a:cubicBezTo>
                    <a:pt x="4872" y="3298"/>
                    <a:pt x="6961" y="5225"/>
                    <a:pt x="7495" y="5759"/>
                  </a:cubicBezTo>
                  <a:cubicBezTo>
                    <a:pt x="7751" y="6003"/>
                    <a:pt x="8006" y="6258"/>
                    <a:pt x="8227" y="6537"/>
                  </a:cubicBezTo>
                  <a:cubicBezTo>
                    <a:pt x="8413" y="6746"/>
                    <a:pt x="8633" y="6978"/>
                    <a:pt x="8691" y="7268"/>
                  </a:cubicBezTo>
                  <a:cubicBezTo>
                    <a:pt x="8761" y="7640"/>
                    <a:pt x="8401" y="8069"/>
                    <a:pt x="8076" y="8197"/>
                  </a:cubicBezTo>
                  <a:cubicBezTo>
                    <a:pt x="7969" y="8241"/>
                    <a:pt x="7863" y="8261"/>
                    <a:pt x="7761" y="8261"/>
                  </a:cubicBezTo>
                  <a:cubicBezTo>
                    <a:pt x="6815" y="8261"/>
                    <a:pt x="6161" y="6523"/>
                    <a:pt x="7031" y="5968"/>
                  </a:cubicBezTo>
                  <a:cubicBezTo>
                    <a:pt x="7124" y="5910"/>
                    <a:pt x="7078" y="5840"/>
                    <a:pt x="7020" y="5782"/>
                  </a:cubicBezTo>
                  <a:cubicBezTo>
                    <a:pt x="6892" y="5620"/>
                    <a:pt x="6102" y="4772"/>
                    <a:pt x="5847" y="4505"/>
                  </a:cubicBezTo>
                  <a:cubicBezTo>
                    <a:pt x="5371" y="4006"/>
                    <a:pt x="4860" y="3391"/>
                    <a:pt x="4268" y="3019"/>
                  </a:cubicBezTo>
                  <a:cubicBezTo>
                    <a:pt x="4268" y="2996"/>
                    <a:pt x="2422" y="1928"/>
                    <a:pt x="983" y="1208"/>
                  </a:cubicBezTo>
                  <a:lnTo>
                    <a:pt x="983" y="1208"/>
                  </a:lnTo>
                  <a:cubicBezTo>
                    <a:pt x="1134" y="1255"/>
                    <a:pt x="1250" y="1313"/>
                    <a:pt x="1377" y="1371"/>
                  </a:cubicBezTo>
                  <a:cubicBezTo>
                    <a:pt x="1958" y="1626"/>
                    <a:pt x="2527" y="1916"/>
                    <a:pt x="3130" y="2125"/>
                  </a:cubicBezTo>
                  <a:cubicBezTo>
                    <a:pt x="3156" y="2134"/>
                    <a:pt x="3186" y="2139"/>
                    <a:pt x="3215" y="2139"/>
                  </a:cubicBezTo>
                  <a:cubicBezTo>
                    <a:pt x="3264" y="2139"/>
                    <a:pt x="3309" y="2123"/>
                    <a:pt x="3316" y="2079"/>
                  </a:cubicBezTo>
                  <a:cubicBezTo>
                    <a:pt x="3316" y="2032"/>
                    <a:pt x="3223" y="1963"/>
                    <a:pt x="3223" y="1963"/>
                  </a:cubicBezTo>
                  <a:cubicBezTo>
                    <a:pt x="2736" y="1568"/>
                    <a:pt x="2178" y="1231"/>
                    <a:pt x="1656" y="906"/>
                  </a:cubicBezTo>
                  <a:cubicBezTo>
                    <a:pt x="1540" y="825"/>
                    <a:pt x="1435" y="744"/>
                    <a:pt x="1319" y="639"/>
                  </a:cubicBezTo>
                  <a:close/>
                  <a:moveTo>
                    <a:pt x="542" y="1"/>
                  </a:moveTo>
                  <a:cubicBezTo>
                    <a:pt x="495" y="1"/>
                    <a:pt x="484" y="59"/>
                    <a:pt x="553" y="152"/>
                  </a:cubicBezTo>
                  <a:cubicBezTo>
                    <a:pt x="948" y="593"/>
                    <a:pt x="1726" y="1173"/>
                    <a:pt x="2376" y="1626"/>
                  </a:cubicBezTo>
                  <a:cubicBezTo>
                    <a:pt x="1656" y="1324"/>
                    <a:pt x="739" y="953"/>
                    <a:pt x="147" y="848"/>
                  </a:cubicBezTo>
                  <a:cubicBezTo>
                    <a:pt x="127" y="844"/>
                    <a:pt x="110" y="842"/>
                    <a:pt x="94" y="842"/>
                  </a:cubicBezTo>
                  <a:cubicBezTo>
                    <a:pt x="27" y="842"/>
                    <a:pt x="0" y="878"/>
                    <a:pt x="19" y="906"/>
                  </a:cubicBezTo>
                  <a:cubicBezTo>
                    <a:pt x="19" y="906"/>
                    <a:pt x="31" y="918"/>
                    <a:pt x="31" y="929"/>
                  </a:cubicBezTo>
                  <a:cubicBezTo>
                    <a:pt x="658" y="1440"/>
                    <a:pt x="1412" y="1800"/>
                    <a:pt x="2120" y="2183"/>
                  </a:cubicBezTo>
                  <a:cubicBezTo>
                    <a:pt x="2771" y="2520"/>
                    <a:pt x="3421" y="2903"/>
                    <a:pt x="4106" y="3193"/>
                  </a:cubicBezTo>
                  <a:cubicBezTo>
                    <a:pt x="4140" y="3205"/>
                    <a:pt x="5998" y="4935"/>
                    <a:pt x="6822" y="5863"/>
                  </a:cubicBezTo>
                  <a:cubicBezTo>
                    <a:pt x="5708" y="6630"/>
                    <a:pt x="6784" y="8573"/>
                    <a:pt x="7895" y="8573"/>
                  </a:cubicBezTo>
                  <a:cubicBezTo>
                    <a:pt x="8231" y="8573"/>
                    <a:pt x="8571" y="8395"/>
                    <a:pt x="8854" y="7953"/>
                  </a:cubicBezTo>
                  <a:cubicBezTo>
                    <a:pt x="9457" y="6989"/>
                    <a:pt x="8180" y="6038"/>
                    <a:pt x="7600" y="5469"/>
                  </a:cubicBezTo>
                  <a:cubicBezTo>
                    <a:pt x="7043" y="4923"/>
                    <a:pt x="6404" y="4459"/>
                    <a:pt x="5859" y="3855"/>
                  </a:cubicBezTo>
                  <a:cubicBezTo>
                    <a:pt x="5673" y="3658"/>
                    <a:pt x="5475" y="3425"/>
                    <a:pt x="5243" y="3216"/>
                  </a:cubicBezTo>
                  <a:lnTo>
                    <a:pt x="5243" y="3216"/>
                  </a:lnTo>
                  <a:cubicBezTo>
                    <a:pt x="5545" y="3309"/>
                    <a:pt x="5847" y="3367"/>
                    <a:pt x="6126" y="3425"/>
                  </a:cubicBezTo>
                  <a:cubicBezTo>
                    <a:pt x="6903" y="3565"/>
                    <a:pt x="7635" y="3878"/>
                    <a:pt x="8401" y="4064"/>
                  </a:cubicBezTo>
                  <a:cubicBezTo>
                    <a:pt x="8854" y="4175"/>
                    <a:pt x="9522" y="4409"/>
                    <a:pt x="10107" y="4409"/>
                  </a:cubicBezTo>
                  <a:cubicBezTo>
                    <a:pt x="10557" y="4409"/>
                    <a:pt x="10959" y="4271"/>
                    <a:pt x="11176" y="3832"/>
                  </a:cubicBezTo>
                  <a:cubicBezTo>
                    <a:pt x="11733" y="2678"/>
                    <a:pt x="10780" y="2065"/>
                    <a:pt x="9830" y="2065"/>
                  </a:cubicBezTo>
                  <a:cubicBezTo>
                    <a:pt x="9098" y="2065"/>
                    <a:pt x="8367" y="2430"/>
                    <a:pt x="8331" y="3193"/>
                  </a:cubicBezTo>
                  <a:cubicBezTo>
                    <a:pt x="7112" y="2973"/>
                    <a:pt x="4640" y="2299"/>
                    <a:pt x="4628" y="2276"/>
                  </a:cubicBezTo>
                  <a:cubicBezTo>
                    <a:pt x="4036" y="1847"/>
                    <a:pt x="3363" y="1498"/>
                    <a:pt x="2724" y="1115"/>
                  </a:cubicBezTo>
                  <a:cubicBezTo>
                    <a:pt x="2028" y="709"/>
                    <a:pt x="1331" y="268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2"/>
            <p:cNvSpPr/>
            <p:nvPr/>
          </p:nvSpPr>
          <p:spPr>
            <a:xfrm>
              <a:off x="3476500" y="3005250"/>
              <a:ext cx="55750" cy="36425"/>
            </a:xfrm>
            <a:custGeom>
              <a:rect b="b" l="l" r="r" t="t"/>
              <a:pathLst>
                <a:path extrusionOk="0" h="1457" w="2230">
                  <a:moveTo>
                    <a:pt x="1347" y="239"/>
                  </a:moveTo>
                  <a:cubicBezTo>
                    <a:pt x="1578" y="239"/>
                    <a:pt x="1789" y="330"/>
                    <a:pt x="1824" y="609"/>
                  </a:cubicBezTo>
                  <a:cubicBezTo>
                    <a:pt x="1869" y="1031"/>
                    <a:pt x="1598" y="1162"/>
                    <a:pt x="1259" y="1162"/>
                  </a:cubicBezTo>
                  <a:cubicBezTo>
                    <a:pt x="908" y="1162"/>
                    <a:pt x="486" y="1022"/>
                    <a:pt x="268" y="922"/>
                  </a:cubicBezTo>
                  <a:cubicBezTo>
                    <a:pt x="407" y="655"/>
                    <a:pt x="639" y="446"/>
                    <a:pt x="907" y="330"/>
                  </a:cubicBezTo>
                  <a:cubicBezTo>
                    <a:pt x="1032" y="279"/>
                    <a:pt x="1194" y="239"/>
                    <a:pt x="1347" y="239"/>
                  </a:cubicBezTo>
                  <a:close/>
                  <a:moveTo>
                    <a:pt x="1339" y="0"/>
                  </a:moveTo>
                  <a:cubicBezTo>
                    <a:pt x="1158" y="0"/>
                    <a:pt x="972" y="42"/>
                    <a:pt x="814" y="109"/>
                  </a:cubicBezTo>
                  <a:cubicBezTo>
                    <a:pt x="663" y="167"/>
                    <a:pt x="419" y="342"/>
                    <a:pt x="245" y="562"/>
                  </a:cubicBezTo>
                  <a:cubicBezTo>
                    <a:pt x="129" y="713"/>
                    <a:pt x="1" y="1085"/>
                    <a:pt x="59" y="1131"/>
                  </a:cubicBezTo>
                  <a:cubicBezTo>
                    <a:pt x="256" y="1305"/>
                    <a:pt x="581" y="1328"/>
                    <a:pt x="825" y="1386"/>
                  </a:cubicBezTo>
                  <a:cubicBezTo>
                    <a:pt x="974" y="1424"/>
                    <a:pt x="1148" y="1456"/>
                    <a:pt x="1314" y="1456"/>
                  </a:cubicBezTo>
                  <a:cubicBezTo>
                    <a:pt x="1406" y="1456"/>
                    <a:pt x="1497" y="1446"/>
                    <a:pt x="1580" y="1421"/>
                  </a:cubicBezTo>
                  <a:cubicBezTo>
                    <a:pt x="1998" y="1305"/>
                    <a:pt x="2230" y="748"/>
                    <a:pt x="2033" y="365"/>
                  </a:cubicBezTo>
                  <a:cubicBezTo>
                    <a:pt x="1898" y="102"/>
                    <a:pt x="1624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2"/>
            <p:cNvSpPr/>
            <p:nvPr/>
          </p:nvSpPr>
          <p:spPr>
            <a:xfrm>
              <a:off x="3352000" y="2998975"/>
              <a:ext cx="11625" cy="11050"/>
            </a:xfrm>
            <a:custGeom>
              <a:rect b="b" l="l" r="r" t="t"/>
              <a:pathLst>
                <a:path extrusionOk="0" h="442" w="465">
                  <a:moveTo>
                    <a:pt x="233" y="0"/>
                  </a:moveTo>
                  <a:cubicBezTo>
                    <a:pt x="117" y="0"/>
                    <a:pt x="1" y="105"/>
                    <a:pt x="12" y="221"/>
                  </a:cubicBezTo>
                  <a:cubicBezTo>
                    <a:pt x="12" y="337"/>
                    <a:pt x="117" y="442"/>
                    <a:pt x="233" y="442"/>
                  </a:cubicBezTo>
                  <a:cubicBezTo>
                    <a:pt x="349" y="442"/>
                    <a:pt x="465" y="337"/>
                    <a:pt x="453" y="221"/>
                  </a:cubicBezTo>
                  <a:cubicBezTo>
                    <a:pt x="453" y="105"/>
                    <a:pt x="36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Google Shape;720;p12"/>
          <p:cNvSpPr/>
          <p:nvPr/>
        </p:nvSpPr>
        <p:spPr>
          <a:xfrm flipH="1" rot="-1720377">
            <a:off x="743057" y="-323487"/>
            <a:ext cx="927086" cy="845552"/>
          </a:xfrm>
          <a:custGeom>
            <a:rect b="b" l="l" r="r" t="t"/>
            <a:pathLst>
              <a:path extrusionOk="0" h="8624" w="9977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12"/>
          <p:cNvSpPr/>
          <p:nvPr/>
        </p:nvSpPr>
        <p:spPr>
          <a:xfrm flipH="1" rot="-842110">
            <a:off x="123693" y="52957"/>
            <a:ext cx="497132" cy="491131"/>
          </a:xfrm>
          <a:custGeom>
            <a:rect b="b" l="l" r="r" t="t"/>
            <a:pathLst>
              <a:path extrusionOk="0" h="5058" w="512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2" name="Google Shape;722;p12"/>
          <p:cNvGrpSpPr/>
          <p:nvPr/>
        </p:nvGrpSpPr>
        <p:grpSpPr>
          <a:xfrm flipH="1" rot="6757396">
            <a:off x="7704419" y="323603"/>
            <a:ext cx="414892" cy="1399056"/>
            <a:chOff x="954700" y="3672025"/>
            <a:chExt cx="106825" cy="360200"/>
          </a:xfrm>
        </p:grpSpPr>
        <p:sp>
          <p:nvSpPr>
            <p:cNvPr id="723" name="Google Shape;723;p12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2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2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2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2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2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2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2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12"/>
          <p:cNvGrpSpPr/>
          <p:nvPr/>
        </p:nvGrpSpPr>
        <p:grpSpPr>
          <a:xfrm rot="4839262">
            <a:off x="727815" y="491434"/>
            <a:ext cx="735585" cy="735614"/>
            <a:chOff x="2894600" y="3171950"/>
            <a:chExt cx="210450" cy="217125"/>
          </a:xfrm>
        </p:grpSpPr>
        <p:sp>
          <p:nvSpPr>
            <p:cNvPr id="733" name="Google Shape;733;p12"/>
            <p:cNvSpPr/>
            <p:nvPr/>
          </p:nvSpPr>
          <p:spPr>
            <a:xfrm>
              <a:off x="2894600" y="3171950"/>
              <a:ext cx="210450" cy="217125"/>
            </a:xfrm>
            <a:custGeom>
              <a:rect b="b" l="l" r="r" t="t"/>
              <a:pathLst>
                <a:path extrusionOk="0" h="8685" w="8418">
                  <a:moveTo>
                    <a:pt x="7976" y="5445"/>
                  </a:moveTo>
                  <a:cubicBezTo>
                    <a:pt x="8301" y="5631"/>
                    <a:pt x="8301" y="5631"/>
                    <a:pt x="8301" y="6014"/>
                  </a:cubicBezTo>
                  <a:lnTo>
                    <a:pt x="8301" y="6653"/>
                  </a:lnTo>
                  <a:cubicBezTo>
                    <a:pt x="8301" y="6722"/>
                    <a:pt x="8301" y="6792"/>
                    <a:pt x="8278" y="6862"/>
                  </a:cubicBezTo>
                  <a:cubicBezTo>
                    <a:pt x="8255" y="7024"/>
                    <a:pt x="8139" y="7187"/>
                    <a:pt x="7964" y="7187"/>
                  </a:cubicBezTo>
                  <a:cubicBezTo>
                    <a:pt x="7918" y="7187"/>
                    <a:pt x="7872" y="7198"/>
                    <a:pt x="7837" y="7198"/>
                  </a:cubicBezTo>
                  <a:cubicBezTo>
                    <a:pt x="7802" y="7361"/>
                    <a:pt x="7779" y="7512"/>
                    <a:pt x="7744" y="7651"/>
                  </a:cubicBezTo>
                  <a:cubicBezTo>
                    <a:pt x="7697" y="7883"/>
                    <a:pt x="7570" y="8046"/>
                    <a:pt x="7337" y="8115"/>
                  </a:cubicBezTo>
                  <a:cubicBezTo>
                    <a:pt x="6792" y="8290"/>
                    <a:pt x="6223" y="8464"/>
                    <a:pt x="5666" y="8615"/>
                  </a:cubicBezTo>
                  <a:cubicBezTo>
                    <a:pt x="5492" y="8649"/>
                    <a:pt x="5306" y="8673"/>
                    <a:pt x="5120" y="8673"/>
                  </a:cubicBezTo>
                  <a:cubicBezTo>
                    <a:pt x="4586" y="8684"/>
                    <a:pt x="4064" y="8684"/>
                    <a:pt x="3518" y="8684"/>
                  </a:cubicBezTo>
                  <a:cubicBezTo>
                    <a:pt x="3158" y="8684"/>
                    <a:pt x="2821" y="8568"/>
                    <a:pt x="2508" y="8359"/>
                  </a:cubicBezTo>
                  <a:cubicBezTo>
                    <a:pt x="2287" y="8231"/>
                    <a:pt x="2183" y="7999"/>
                    <a:pt x="2113" y="7767"/>
                  </a:cubicBezTo>
                  <a:cubicBezTo>
                    <a:pt x="2067" y="7639"/>
                    <a:pt x="2044" y="7512"/>
                    <a:pt x="2032" y="7372"/>
                  </a:cubicBezTo>
                  <a:cubicBezTo>
                    <a:pt x="1997" y="7198"/>
                    <a:pt x="1986" y="7024"/>
                    <a:pt x="1986" y="6850"/>
                  </a:cubicBezTo>
                  <a:cubicBezTo>
                    <a:pt x="1974" y="6711"/>
                    <a:pt x="1997" y="6560"/>
                    <a:pt x="1974" y="6397"/>
                  </a:cubicBezTo>
                  <a:lnTo>
                    <a:pt x="1811" y="6397"/>
                  </a:lnTo>
                  <a:cubicBezTo>
                    <a:pt x="1428" y="6432"/>
                    <a:pt x="1057" y="6386"/>
                    <a:pt x="697" y="6246"/>
                  </a:cubicBezTo>
                  <a:cubicBezTo>
                    <a:pt x="384" y="6130"/>
                    <a:pt x="209" y="5910"/>
                    <a:pt x="128" y="5608"/>
                  </a:cubicBezTo>
                  <a:cubicBezTo>
                    <a:pt x="117" y="5527"/>
                    <a:pt x="82" y="5457"/>
                    <a:pt x="82" y="5399"/>
                  </a:cubicBezTo>
                  <a:cubicBezTo>
                    <a:pt x="58" y="4946"/>
                    <a:pt x="12" y="4505"/>
                    <a:pt x="0" y="4052"/>
                  </a:cubicBezTo>
                  <a:cubicBezTo>
                    <a:pt x="0" y="3832"/>
                    <a:pt x="35" y="3599"/>
                    <a:pt x="70" y="3379"/>
                  </a:cubicBezTo>
                  <a:cubicBezTo>
                    <a:pt x="82" y="3321"/>
                    <a:pt x="93" y="3263"/>
                    <a:pt x="128" y="3205"/>
                  </a:cubicBezTo>
                  <a:cubicBezTo>
                    <a:pt x="233" y="2961"/>
                    <a:pt x="418" y="2798"/>
                    <a:pt x="674" y="2787"/>
                  </a:cubicBezTo>
                  <a:cubicBezTo>
                    <a:pt x="1068" y="2775"/>
                    <a:pt x="1463" y="2671"/>
                    <a:pt x="1870" y="2764"/>
                  </a:cubicBezTo>
                  <a:cubicBezTo>
                    <a:pt x="1939" y="2636"/>
                    <a:pt x="1916" y="2520"/>
                    <a:pt x="1916" y="2380"/>
                  </a:cubicBezTo>
                  <a:cubicBezTo>
                    <a:pt x="1916" y="1951"/>
                    <a:pt x="1939" y="1521"/>
                    <a:pt x="2032" y="1103"/>
                  </a:cubicBezTo>
                  <a:cubicBezTo>
                    <a:pt x="2055" y="987"/>
                    <a:pt x="2078" y="860"/>
                    <a:pt x="2125" y="755"/>
                  </a:cubicBezTo>
                  <a:cubicBezTo>
                    <a:pt x="2218" y="558"/>
                    <a:pt x="2357" y="407"/>
                    <a:pt x="2578" y="326"/>
                  </a:cubicBezTo>
                  <a:cubicBezTo>
                    <a:pt x="2868" y="221"/>
                    <a:pt x="3170" y="175"/>
                    <a:pt x="3483" y="151"/>
                  </a:cubicBezTo>
                  <a:cubicBezTo>
                    <a:pt x="4087" y="105"/>
                    <a:pt x="4702" y="47"/>
                    <a:pt x="5306" y="1"/>
                  </a:cubicBezTo>
                  <a:lnTo>
                    <a:pt x="5526" y="1"/>
                  </a:lnTo>
                  <a:cubicBezTo>
                    <a:pt x="5828" y="35"/>
                    <a:pt x="6130" y="47"/>
                    <a:pt x="6444" y="93"/>
                  </a:cubicBezTo>
                  <a:cubicBezTo>
                    <a:pt x="6711" y="117"/>
                    <a:pt x="6989" y="163"/>
                    <a:pt x="7256" y="233"/>
                  </a:cubicBezTo>
                  <a:cubicBezTo>
                    <a:pt x="7570" y="326"/>
                    <a:pt x="7744" y="558"/>
                    <a:pt x="7802" y="860"/>
                  </a:cubicBezTo>
                  <a:cubicBezTo>
                    <a:pt x="7837" y="1011"/>
                    <a:pt x="7848" y="1138"/>
                    <a:pt x="7872" y="1301"/>
                  </a:cubicBezTo>
                  <a:cubicBezTo>
                    <a:pt x="7988" y="1301"/>
                    <a:pt x="8104" y="1301"/>
                    <a:pt x="8220" y="1312"/>
                  </a:cubicBezTo>
                  <a:cubicBezTo>
                    <a:pt x="8359" y="1324"/>
                    <a:pt x="8417" y="1370"/>
                    <a:pt x="8417" y="1498"/>
                  </a:cubicBezTo>
                  <a:lnTo>
                    <a:pt x="8417" y="1939"/>
                  </a:lnTo>
                  <a:lnTo>
                    <a:pt x="8417" y="2485"/>
                  </a:lnTo>
                  <a:cubicBezTo>
                    <a:pt x="8417" y="2694"/>
                    <a:pt x="8359" y="2752"/>
                    <a:pt x="8150" y="2810"/>
                  </a:cubicBezTo>
                  <a:cubicBezTo>
                    <a:pt x="8104" y="2822"/>
                    <a:pt x="8046" y="2833"/>
                    <a:pt x="8011" y="2868"/>
                  </a:cubicBezTo>
                  <a:cubicBezTo>
                    <a:pt x="7953" y="3158"/>
                    <a:pt x="7988" y="3425"/>
                    <a:pt x="7964" y="3715"/>
                  </a:cubicBezTo>
                  <a:cubicBezTo>
                    <a:pt x="7953" y="4006"/>
                    <a:pt x="7953" y="4319"/>
                    <a:pt x="7953" y="4609"/>
                  </a:cubicBezTo>
                  <a:cubicBezTo>
                    <a:pt x="7976" y="4876"/>
                    <a:pt x="7964" y="5167"/>
                    <a:pt x="7976" y="5445"/>
                  </a:cubicBezTo>
                  <a:close/>
                  <a:moveTo>
                    <a:pt x="2218" y="4261"/>
                  </a:moveTo>
                  <a:cubicBezTo>
                    <a:pt x="2229" y="4261"/>
                    <a:pt x="2229" y="4261"/>
                    <a:pt x="2218" y="4261"/>
                  </a:cubicBezTo>
                  <a:cubicBezTo>
                    <a:pt x="2229" y="4691"/>
                    <a:pt x="2229" y="5143"/>
                    <a:pt x="2229" y="5573"/>
                  </a:cubicBezTo>
                  <a:cubicBezTo>
                    <a:pt x="2229" y="5944"/>
                    <a:pt x="2218" y="6293"/>
                    <a:pt x="2229" y="6653"/>
                  </a:cubicBezTo>
                  <a:cubicBezTo>
                    <a:pt x="2229" y="6850"/>
                    <a:pt x="2264" y="7059"/>
                    <a:pt x="2299" y="7256"/>
                  </a:cubicBezTo>
                  <a:cubicBezTo>
                    <a:pt x="2334" y="7396"/>
                    <a:pt x="2392" y="7512"/>
                    <a:pt x="2404" y="7639"/>
                  </a:cubicBezTo>
                  <a:cubicBezTo>
                    <a:pt x="2438" y="7872"/>
                    <a:pt x="2566" y="8057"/>
                    <a:pt x="2787" y="8162"/>
                  </a:cubicBezTo>
                  <a:cubicBezTo>
                    <a:pt x="3019" y="8278"/>
                    <a:pt x="3251" y="8348"/>
                    <a:pt x="3518" y="8348"/>
                  </a:cubicBezTo>
                  <a:cubicBezTo>
                    <a:pt x="4075" y="8336"/>
                    <a:pt x="4621" y="8336"/>
                    <a:pt x="5178" y="8336"/>
                  </a:cubicBezTo>
                  <a:cubicBezTo>
                    <a:pt x="5306" y="8336"/>
                    <a:pt x="5457" y="8336"/>
                    <a:pt x="5573" y="8290"/>
                  </a:cubicBezTo>
                  <a:lnTo>
                    <a:pt x="7175" y="7814"/>
                  </a:lnTo>
                  <a:cubicBezTo>
                    <a:pt x="7314" y="7767"/>
                    <a:pt x="7384" y="7686"/>
                    <a:pt x="7407" y="7547"/>
                  </a:cubicBezTo>
                  <a:lnTo>
                    <a:pt x="7454" y="7338"/>
                  </a:lnTo>
                  <a:cubicBezTo>
                    <a:pt x="7488" y="7117"/>
                    <a:pt x="7488" y="6896"/>
                    <a:pt x="7523" y="6699"/>
                  </a:cubicBezTo>
                  <a:cubicBezTo>
                    <a:pt x="7616" y="6177"/>
                    <a:pt x="7663" y="5631"/>
                    <a:pt x="7628" y="5109"/>
                  </a:cubicBezTo>
                  <a:lnTo>
                    <a:pt x="7628" y="4400"/>
                  </a:lnTo>
                  <a:cubicBezTo>
                    <a:pt x="7639" y="4006"/>
                    <a:pt x="7639" y="3623"/>
                    <a:pt x="7663" y="3240"/>
                  </a:cubicBezTo>
                  <a:cubicBezTo>
                    <a:pt x="7686" y="2497"/>
                    <a:pt x="7686" y="1742"/>
                    <a:pt x="7558" y="1011"/>
                  </a:cubicBezTo>
                  <a:cubicBezTo>
                    <a:pt x="7512" y="720"/>
                    <a:pt x="7372" y="546"/>
                    <a:pt x="7082" y="465"/>
                  </a:cubicBezTo>
                  <a:cubicBezTo>
                    <a:pt x="7036" y="453"/>
                    <a:pt x="6978" y="442"/>
                    <a:pt x="6931" y="442"/>
                  </a:cubicBezTo>
                  <a:cubicBezTo>
                    <a:pt x="6583" y="395"/>
                    <a:pt x="6235" y="372"/>
                    <a:pt x="5898" y="326"/>
                  </a:cubicBezTo>
                  <a:cubicBezTo>
                    <a:pt x="5608" y="291"/>
                    <a:pt x="5341" y="314"/>
                    <a:pt x="5050" y="349"/>
                  </a:cubicBezTo>
                  <a:cubicBezTo>
                    <a:pt x="4783" y="395"/>
                    <a:pt x="4528" y="430"/>
                    <a:pt x="4261" y="453"/>
                  </a:cubicBezTo>
                  <a:cubicBezTo>
                    <a:pt x="3890" y="488"/>
                    <a:pt x="3506" y="500"/>
                    <a:pt x="3135" y="511"/>
                  </a:cubicBezTo>
                  <a:cubicBezTo>
                    <a:pt x="2972" y="511"/>
                    <a:pt x="2821" y="569"/>
                    <a:pt x="2682" y="616"/>
                  </a:cubicBezTo>
                  <a:cubicBezTo>
                    <a:pt x="2531" y="662"/>
                    <a:pt x="2462" y="755"/>
                    <a:pt x="2404" y="871"/>
                  </a:cubicBezTo>
                  <a:cubicBezTo>
                    <a:pt x="2380" y="953"/>
                    <a:pt x="2346" y="1034"/>
                    <a:pt x="2334" y="1103"/>
                  </a:cubicBezTo>
                  <a:cubicBezTo>
                    <a:pt x="2229" y="1498"/>
                    <a:pt x="2218" y="1893"/>
                    <a:pt x="2218" y="2299"/>
                  </a:cubicBezTo>
                  <a:close/>
                  <a:moveTo>
                    <a:pt x="1951" y="5805"/>
                  </a:moveTo>
                  <a:cubicBezTo>
                    <a:pt x="1870" y="5805"/>
                    <a:pt x="1811" y="5828"/>
                    <a:pt x="1765" y="5828"/>
                  </a:cubicBezTo>
                  <a:cubicBezTo>
                    <a:pt x="1603" y="5828"/>
                    <a:pt x="1428" y="5828"/>
                    <a:pt x="1277" y="5805"/>
                  </a:cubicBezTo>
                  <a:cubicBezTo>
                    <a:pt x="1080" y="5782"/>
                    <a:pt x="952" y="5677"/>
                    <a:pt x="929" y="5480"/>
                  </a:cubicBezTo>
                  <a:cubicBezTo>
                    <a:pt x="906" y="5387"/>
                    <a:pt x="883" y="5294"/>
                    <a:pt x="883" y="5201"/>
                  </a:cubicBezTo>
                  <a:cubicBezTo>
                    <a:pt x="883" y="4842"/>
                    <a:pt x="871" y="4493"/>
                    <a:pt x="883" y="4122"/>
                  </a:cubicBezTo>
                  <a:cubicBezTo>
                    <a:pt x="883" y="3855"/>
                    <a:pt x="1010" y="3634"/>
                    <a:pt x="1347" y="3576"/>
                  </a:cubicBezTo>
                  <a:cubicBezTo>
                    <a:pt x="1533" y="3541"/>
                    <a:pt x="1719" y="3507"/>
                    <a:pt x="1928" y="3460"/>
                  </a:cubicBezTo>
                  <a:cubicBezTo>
                    <a:pt x="1939" y="3309"/>
                    <a:pt x="1951" y="3193"/>
                    <a:pt x="1916" y="3054"/>
                  </a:cubicBezTo>
                  <a:lnTo>
                    <a:pt x="1359" y="3054"/>
                  </a:lnTo>
                  <a:cubicBezTo>
                    <a:pt x="1173" y="3065"/>
                    <a:pt x="964" y="3077"/>
                    <a:pt x="778" y="3100"/>
                  </a:cubicBezTo>
                  <a:cubicBezTo>
                    <a:pt x="581" y="3112"/>
                    <a:pt x="465" y="3216"/>
                    <a:pt x="407" y="3402"/>
                  </a:cubicBezTo>
                  <a:cubicBezTo>
                    <a:pt x="372" y="3507"/>
                    <a:pt x="349" y="3599"/>
                    <a:pt x="325" y="3704"/>
                  </a:cubicBezTo>
                  <a:cubicBezTo>
                    <a:pt x="244" y="4319"/>
                    <a:pt x="314" y="4923"/>
                    <a:pt x="407" y="5538"/>
                  </a:cubicBezTo>
                  <a:cubicBezTo>
                    <a:pt x="430" y="5770"/>
                    <a:pt x="593" y="5921"/>
                    <a:pt x="813" y="6026"/>
                  </a:cubicBezTo>
                  <a:cubicBezTo>
                    <a:pt x="1057" y="6142"/>
                    <a:pt x="1312" y="6130"/>
                    <a:pt x="1579" y="6153"/>
                  </a:cubicBezTo>
                  <a:cubicBezTo>
                    <a:pt x="1684" y="6177"/>
                    <a:pt x="1777" y="6177"/>
                    <a:pt x="1881" y="6177"/>
                  </a:cubicBezTo>
                  <a:cubicBezTo>
                    <a:pt x="1893" y="6177"/>
                    <a:pt x="1916" y="6153"/>
                    <a:pt x="1951" y="6142"/>
                  </a:cubicBezTo>
                  <a:close/>
                  <a:moveTo>
                    <a:pt x="1939" y="5550"/>
                  </a:moveTo>
                  <a:cubicBezTo>
                    <a:pt x="1951" y="5492"/>
                    <a:pt x="1974" y="5457"/>
                    <a:pt x="1974" y="5434"/>
                  </a:cubicBezTo>
                  <a:lnTo>
                    <a:pt x="1974" y="3878"/>
                  </a:lnTo>
                  <a:cubicBezTo>
                    <a:pt x="1974" y="3843"/>
                    <a:pt x="1939" y="3808"/>
                    <a:pt x="1928" y="3762"/>
                  </a:cubicBezTo>
                  <a:cubicBezTo>
                    <a:pt x="1719" y="3808"/>
                    <a:pt x="1533" y="3832"/>
                    <a:pt x="1347" y="3878"/>
                  </a:cubicBezTo>
                  <a:cubicBezTo>
                    <a:pt x="1243" y="3890"/>
                    <a:pt x="1185" y="3971"/>
                    <a:pt x="1173" y="4064"/>
                  </a:cubicBezTo>
                  <a:cubicBezTo>
                    <a:pt x="1161" y="4157"/>
                    <a:pt x="1161" y="4226"/>
                    <a:pt x="1161" y="4319"/>
                  </a:cubicBezTo>
                  <a:lnTo>
                    <a:pt x="1161" y="5143"/>
                  </a:lnTo>
                  <a:cubicBezTo>
                    <a:pt x="1161" y="5213"/>
                    <a:pt x="1161" y="5283"/>
                    <a:pt x="1173" y="5364"/>
                  </a:cubicBezTo>
                  <a:cubicBezTo>
                    <a:pt x="1185" y="5503"/>
                    <a:pt x="1243" y="5561"/>
                    <a:pt x="1394" y="5573"/>
                  </a:cubicBezTo>
                  <a:cubicBezTo>
                    <a:pt x="1568" y="5561"/>
                    <a:pt x="1742" y="5550"/>
                    <a:pt x="1939" y="5550"/>
                  </a:cubicBezTo>
                  <a:close/>
                  <a:moveTo>
                    <a:pt x="8022" y="1568"/>
                  </a:moveTo>
                  <a:cubicBezTo>
                    <a:pt x="7976" y="1963"/>
                    <a:pt x="7976" y="2380"/>
                    <a:pt x="8046" y="2578"/>
                  </a:cubicBezTo>
                  <a:cubicBezTo>
                    <a:pt x="8139" y="2578"/>
                    <a:pt x="8185" y="2520"/>
                    <a:pt x="8185" y="2438"/>
                  </a:cubicBezTo>
                  <a:lnTo>
                    <a:pt x="8185" y="1649"/>
                  </a:lnTo>
                  <a:cubicBezTo>
                    <a:pt x="8162" y="1568"/>
                    <a:pt x="8104" y="1556"/>
                    <a:pt x="8022" y="1568"/>
                  </a:cubicBezTo>
                  <a:close/>
                  <a:moveTo>
                    <a:pt x="8022" y="5863"/>
                  </a:moveTo>
                  <a:cubicBezTo>
                    <a:pt x="7964" y="5886"/>
                    <a:pt x="7964" y="5921"/>
                    <a:pt x="7953" y="5956"/>
                  </a:cubicBezTo>
                  <a:cubicBezTo>
                    <a:pt x="7918" y="6200"/>
                    <a:pt x="7895" y="6467"/>
                    <a:pt x="7860" y="6711"/>
                  </a:cubicBezTo>
                  <a:cubicBezTo>
                    <a:pt x="7860" y="6757"/>
                    <a:pt x="7848" y="6815"/>
                    <a:pt x="7860" y="6850"/>
                  </a:cubicBezTo>
                  <a:cubicBezTo>
                    <a:pt x="7860" y="6885"/>
                    <a:pt x="7895" y="6908"/>
                    <a:pt x="7918" y="6908"/>
                  </a:cubicBezTo>
                  <a:cubicBezTo>
                    <a:pt x="7953" y="6908"/>
                    <a:pt x="7988" y="6896"/>
                    <a:pt x="7988" y="6885"/>
                  </a:cubicBezTo>
                  <a:cubicBezTo>
                    <a:pt x="8022" y="6827"/>
                    <a:pt x="8046" y="6757"/>
                    <a:pt x="8046" y="6676"/>
                  </a:cubicBezTo>
                  <a:lnTo>
                    <a:pt x="8046" y="5921"/>
                  </a:lnTo>
                  <a:cubicBezTo>
                    <a:pt x="8046" y="5910"/>
                    <a:pt x="8034" y="5875"/>
                    <a:pt x="8022" y="586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2"/>
            <p:cNvSpPr/>
            <p:nvPr/>
          </p:nvSpPr>
          <p:spPr>
            <a:xfrm>
              <a:off x="2978175" y="3240450"/>
              <a:ext cx="81300" cy="82450"/>
            </a:xfrm>
            <a:custGeom>
              <a:rect b="b" l="l" r="r" t="t"/>
              <a:pathLst>
                <a:path extrusionOk="0" h="3298" w="3252">
                  <a:moveTo>
                    <a:pt x="2149" y="825"/>
                  </a:moveTo>
                  <a:cubicBezTo>
                    <a:pt x="2241" y="836"/>
                    <a:pt x="2323" y="836"/>
                    <a:pt x="2404" y="836"/>
                  </a:cubicBezTo>
                  <a:lnTo>
                    <a:pt x="2984" y="836"/>
                  </a:lnTo>
                  <a:cubicBezTo>
                    <a:pt x="3159" y="836"/>
                    <a:pt x="3228" y="906"/>
                    <a:pt x="3240" y="1068"/>
                  </a:cubicBezTo>
                  <a:cubicBezTo>
                    <a:pt x="3251" y="1324"/>
                    <a:pt x="3251" y="1591"/>
                    <a:pt x="3182" y="1846"/>
                  </a:cubicBezTo>
                  <a:cubicBezTo>
                    <a:pt x="3135" y="2009"/>
                    <a:pt x="3054" y="2102"/>
                    <a:pt x="2892" y="2113"/>
                  </a:cubicBezTo>
                  <a:cubicBezTo>
                    <a:pt x="2729" y="2113"/>
                    <a:pt x="2590" y="2148"/>
                    <a:pt x="2462" y="2229"/>
                  </a:cubicBezTo>
                  <a:cubicBezTo>
                    <a:pt x="2427" y="2241"/>
                    <a:pt x="2404" y="2253"/>
                    <a:pt x="2358" y="2287"/>
                  </a:cubicBezTo>
                  <a:lnTo>
                    <a:pt x="2358" y="2636"/>
                  </a:lnTo>
                  <a:lnTo>
                    <a:pt x="2358" y="2845"/>
                  </a:lnTo>
                  <a:cubicBezTo>
                    <a:pt x="2323" y="3077"/>
                    <a:pt x="2253" y="3181"/>
                    <a:pt x="2021" y="3228"/>
                  </a:cubicBezTo>
                  <a:cubicBezTo>
                    <a:pt x="1800" y="3251"/>
                    <a:pt x="1603" y="3274"/>
                    <a:pt x="1382" y="3286"/>
                  </a:cubicBezTo>
                  <a:cubicBezTo>
                    <a:pt x="1185" y="3297"/>
                    <a:pt x="1139" y="3239"/>
                    <a:pt x="1139" y="3019"/>
                  </a:cubicBezTo>
                  <a:lnTo>
                    <a:pt x="1139" y="2322"/>
                  </a:lnTo>
                  <a:cubicBezTo>
                    <a:pt x="1081" y="2311"/>
                    <a:pt x="1011" y="2299"/>
                    <a:pt x="930" y="2299"/>
                  </a:cubicBezTo>
                  <a:lnTo>
                    <a:pt x="291" y="2299"/>
                  </a:lnTo>
                  <a:cubicBezTo>
                    <a:pt x="94" y="2299"/>
                    <a:pt x="36" y="2253"/>
                    <a:pt x="24" y="2055"/>
                  </a:cubicBezTo>
                  <a:cubicBezTo>
                    <a:pt x="1" y="1858"/>
                    <a:pt x="24" y="1660"/>
                    <a:pt x="24" y="1475"/>
                  </a:cubicBezTo>
                  <a:cubicBezTo>
                    <a:pt x="24" y="1277"/>
                    <a:pt x="105" y="1150"/>
                    <a:pt x="280" y="1103"/>
                  </a:cubicBezTo>
                  <a:cubicBezTo>
                    <a:pt x="465" y="1045"/>
                    <a:pt x="663" y="1010"/>
                    <a:pt x="848" y="964"/>
                  </a:cubicBezTo>
                  <a:cubicBezTo>
                    <a:pt x="906" y="952"/>
                    <a:pt x="964" y="929"/>
                    <a:pt x="1023" y="929"/>
                  </a:cubicBezTo>
                  <a:cubicBezTo>
                    <a:pt x="1069" y="778"/>
                    <a:pt x="1034" y="616"/>
                    <a:pt x="1046" y="465"/>
                  </a:cubicBezTo>
                  <a:cubicBezTo>
                    <a:pt x="1069" y="383"/>
                    <a:pt x="1081" y="279"/>
                    <a:pt x="1104" y="209"/>
                  </a:cubicBezTo>
                  <a:cubicBezTo>
                    <a:pt x="1162" y="82"/>
                    <a:pt x="1278" y="0"/>
                    <a:pt x="1429" y="0"/>
                  </a:cubicBezTo>
                  <a:lnTo>
                    <a:pt x="1974" y="0"/>
                  </a:lnTo>
                  <a:cubicBezTo>
                    <a:pt x="2149" y="0"/>
                    <a:pt x="2195" y="58"/>
                    <a:pt x="2207" y="221"/>
                  </a:cubicBezTo>
                  <a:cubicBezTo>
                    <a:pt x="2207" y="337"/>
                    <a:pt x="2195" y="465"/>
                    <a:pt x="2195" y="581"/>
                  </a:cubicBezTo>
                  <a:cubicBezTo>
                    <a:pt x="2172" y="674"/>
                    <a:pt x="2149" y="732"/>
                    <a:pt x="2149" y="825"/>
                  </a:cubicBezTo>
                  <a:close/>
                  <a:moveTo>
                    <a:pt x="2067" y="2125"/>
                  </a:moveTo>
                  <a:cubicBezTo>
                    <a:pt x="2346" y="1974"/>
                    <a:pt x="2613" y="1893"/>
                    <a:pt x="2903" y="1835"/>
                  </a:cubicBezTo>
                  <a:cubicBezTo>
                    <a:pt x="3008" y="1602"/>
                    <a:pt x="3019" y="1370"/>
                    <a:pt x="2984" y="1138"/>
                  </a:cubicBezTo>
                  <a:cubicBezTo>
                    <a:pt x="2880" y="1080"/>
                    <a:pt x="2776" y="1103"/>
                    <a:pt x="2671" y="1092"/>
                  </a:cubicBezTo>
                  <a:lnTo>
                    <a:pt x="2033" y="1092"/>
                  </a:lnTo>
                  <a:cubicBezTo>
                    <a:pt x="1916" y="1092"/>
                    <a:pt x="1858" y="1022"/>
                    <a:pt x="1882" y="917"/>
                  </a:cubicBezTo>
                  <a:cubicBezTo>
                    <a:pt x="1893" y="767"/>
                    <a:pt x="1916" y="616"/>
                    <a:pt x="1928" y="476"/>
                  </a:cubicBezTo>
                  <a:cubicBezTo>
                    <a:pt x="1928" y="418"/>
                    <a:pt x="1916" y="360"/>
                    <a:pt x="1905" y="279"/>
                  </a:cubicBezTo>
                  <a:lnTo>
                    <a:pt x="1522" y="279"/>
                  </a:lnTo>
                  <a:cubicBezTo>
                    <a:pt x="1348" y="279"/>
                    <a:pt x="1313" y="325"/>
                    <a:pt x="1290" y="500"/>
                  </a:cubicBezTo>
                  <a:lnTo>
                    <a:pt x="1290" y="999"/>
                  </a:lnTo>
                  <a:cubicBezTo>
                    <a:pt x="1290" y="1138"/>
                    <a:pt x="1231" y="1196"/>
                    <a:pt x="1092" y="1231"/>
                  </a:cubicBezTo>
                  <a:cubicBezTo>
                    <a:pt x="1034" y="1243"/>
                    <a:pt x="976" y="1243"/>
                    <a:pt x="906" y="1243"/>
                  </a:cubicBezTo>
                  <a:cubicBezTo>
                    <a:pt x="732" y="1289"/>
                    <a:pt x="570" y="1312"/>
                    <a:pt x="396" y="1359"/>
                  </a:cubicBezTo>
                  <a:cubicBezTo>
                    <a:pt x="338" y="1370"/>
                    <a:pt x="280" y="1428"/>
                    <a:pt x="268" y="1475"/>
                  </a:cubicBezTo>
                  <a:cubicBezTo>
                    <a:pt x="233" y="1672"/>
                    <a:pt x="210" y="1881"/>
                    <a:pt x="291" y="2078"/>
                  </a:cubicBezTo>
                  <a:lnTo>
                    <a:pt x="616" y="2078"/>
                  </a:lnTo>
                  <a:lnTo>
                    <a:pt x="1104" y="2078"/>
                  </a:lnTo>
                  <a:cubicBezTo>
                    <a:pt x="1220" y="2078"/>
                    <a:pt x="1324" y="2102"/>
                    <a:pt x="1417" y="2183"/>
                  </a:cubicBezTo>
                  <a:cubicBezTo>
                    <a:pt x="1371" y="2461"/>
                    <a:pt x="1371" y="2740"/>
                    <a:pt x="1429" y="3007"/>
                  </a:cubicBezTo>
                  <a:cubicBezTo>
                    <a:pt x="1661" y="3030"/>
                    <a:pt x="1858" y="3030"/>
                    <a:pt x="2067" y="2926"/>
                  </a:cubicBezTo>
                  <a:cubicBezTo>
                    <a:pt x="2114" y="2682"/>
                    <a:pt x="2079" y="2415"/>
                    <a:pt x="2067" y="21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AND_TWO_COLUMNS_1_1_1">
    <p:bg>
      <p:bgPr>
        <a:solidFill>
          <a:schemeClr val="accent1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3"/>
          <p:cNvSpPr txBox="1"/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1"/>
        </a:solidFill>
      </p:bgPr>
    </p:bg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14"/>
          <p:cNvGrpSpPr/>
          <p:nvPr/>
        </p:nvGrpSpPr>
        <p:grpSpPr>
          <a:xfrm rot="-2009154">
            <a:off x="7709718" y="-105421"/>
            <a:ext cx="569387" cy="950286"/>
            <a:chOff x="1980950" y="3649100"/>
            <a:chExt cx="146600" cy="244675"/>
          </a:xfrm>
        </p:grpSpPr>
        <p:sp>
          <p:nvSpPr>
            <p:cNvPr id="739" name="Google Shape;739;p14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14"/>
          <p:cNvGrpSpPr/>
          <p:nvPr/>
        </p:nvGrpSpPr>
        <p:grpSpPr>
          <a:xfrm rot="-566270">
            <a:off x="8628154" y="166731"/>
            <a:ext cx="623491" cy="1156677"/>
            <a:chOff x="2369275" y="3344925"/>
            <a:chExt cx="160525" cy="297800"/>
          </a:xfrm>
        </p:grpSpPr>
        <p:sp>
          <p:nvSpPr>
            <p:cNvPr id="751" name="Google Shape;751;p14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14"/>
          <p:cNvGrpSpPr/>
          <p:nvPr/>
        </p:nvGrpSpPr>
        <p:grpSpPr>
          <a:xfrm rot="6522359">
            <a:off x="8016507" y="583527"/>
            <a:ext cx="414893" cy="1399068"/>
            <a:chOff x="954700" y="3672025"/>
            <a:chExt cx="106825" cy="360200"/>
          </a:xfrm>
        </p:grpSpPr>
        <p:sp>
          <p:nvSpPr>
            <p:cNvPr id="767" name="Google Shape;767;p14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14"/>
          <p:cNvGrpSpPr/>
          <p:nvPr/>
        </p:nvGrpSpPr>
        <p:grpSpPr>
          <a:xfrm rot="-3717561">
            <a:off x="411764" y="3419439"/>
            <a:ext cx="360249" cy="1149361"/>
            <a:chOff x="616875" y="3027700"/>
            <a:chExt cx="97525" cy="311150"/>
          </a:xfrm>
        </p:grpSpPr>
        <p:sp>
          <p:nvSpPr>
            <p:cNvPr id="777" name="Google Shape;777;p14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14"/>
          <p:cNvSpPr/>
          <p:nvPr/>
        </p:nvSpPr>
        <p:spPr>
          <a:xfrm rot="1965861">
            <a:off x="148484" y="4390720"/>
            <a:ext cx="494402" cy="897086"/>
          </a:xfrm>
          <a:custGeom>
            <a:rect b="b" l="l" r="r" t="t"/>
            <a:pathLst>
              <a:path extrusionOk="0" h="9988" w="5504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14"/>
          <p:cNvSpPr/>
          <p:nvPr/>
        </p:nvSpPr>
        <p:spPr>
          <a:xfrm rot="2153135">
            <a:off x="863825" y="4431225"/>
            <a:ext cx="526615" cy="541771"/>
          </a:xfrm>
          <a:custGeom>
            <a:rect b="b" l="l" r="r" t="t"/>
            <a:pathLst>
              <a:path extrusionOk="0" h="4969" w="483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14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">
    <p:bg>
      <p:bgPr>
        <a:solidFill>
          <a:schemeClr val="accent1"/>
        </a:solidFill>
      </p:bgPr>
    </p:bg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15"/>
          <p:cNvGrpSpPr/>
          <p:nvPr/>
        </p:nvGrpSpPr>
        <p:grpSpPr>
          <a:xfrm flipH="1" rot="2009154">
            <a:off x="885347" y="-216021"/>
            <a:ext cx="569387" cy="950286"/>
            <a:chOff x="1980950" y="3649100"/>
            <a:chExt cx="146600" cy="244675"/>
          </a:xfrm>
        </p:grpSpPr>
        <p:sp>
          <p:nvSpPr>
            <p:cNvPr id="787" name="Google Shape;787;p15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15"/>
          <p:cNvGrpSpPr/>
          <p:nvPr/>
        </p:nvGrpSpPr>
        <p:grpSpPr>
          <a:xfrm flipH="1" rot="566270">
            <a:off x="-104719" y="164606"/>
            <a:ext cx="623491" cy="1156677"/>
            <a:chOff x="2369275" y="3344925"/>
            <a:chExt cx="160525" cy="297800"/>
          </a:xfrm>
        </p:grpSpPr>
        <p:sp>
          <p:nvSpPr>
            <p:cNvPr id="799" name="Google Shape;799;p15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15"/>
          <p:cNvGrpSpPr/>
          <p:nvPr/>
        </p:nvGrpSpPr>
        <p:grpSpPr>
          <a:xfrm flipH="1" rot="-7337878">
            <a:off x="646820" y="669576"/>
            <a:ext cx="414887" cy="1399055"/>
            <a:chOff x="954700" y="3672025"/>
            <a:chExt cx="106825" cy="360200"/>
          </a:xfrm>
        </p:grpSpPr>
        <p:sp>
          <p:nvSpPr>
            <p:cNvPr id="815" name="Google Shape;815;p15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15"/>
          <p:cNvGrpSpPr/>
          <p:nvPr/>
        </p:nvGrpSpPr>
        <p:grpSpPr>
          <a:xfrm flipH="1" rot="3717561">
            <a:off x="8515339" y="3419439"/>
            <a:ext cx="360249" cy="1149361"/>
            <a:chOff x="616875" y="3027700"/>
            <a:chExt cx="97525" cy="311150"/>
          </a:xfrm>
        </p:grpSpPr>
        <p:sp>
          <p:nvSpPr>
            <p:cNvPr id="825" name="Google Shape;825;p15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0" name="Google Shape;830;p15"/>
          <p:cNvSpPr/>
          <p:nvPr/>
        </p:nvSpPr>
        <p:spPr>
          <a:xfrm flipH="1" rot="-1965861">
            <a:off x="8644466" y="4390720"/>
            <a:ext cx="494402" cy="897086"/>
          </a:xfrm>
          <a:custGeom>
            <a:rect b="b" l="l" r="r" t="t"/>
            <a:pathLst>
              <a:path extrusionOk="0" h="9988" w="5504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15"/>
          <p:cNvSpPr/>
          <p:nvPr/>
        </p:nvSpPr>
        <p:spPr>
          <a:xfrm flipH="1" rot="-1228039">
            <a:off x="7921507" y="4498224"/>
            <a:ext cx="526617" cy="541772"/>
          </a:xfrm>
          <a:custGeom>
            <a:rect b="b" l="l" r="r" t="t"/>
            <a:pathLst>
              <a:path extrusionOk="0" h="4969" w="483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15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1"/>
        </a:solid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6"/>
          <p:cNvSpPr txBox="1"/>
          <p:nvPr>
            <p:ph idx="1" type="subTitle"/>
          </p:nvPr>
        </p:nvSpPr>
        <p:spPr>
          <a:xfrm>
            <a:off x="1154149" y="2241096"/>
            <a:ext cx="3054000" cy="14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35" name="Google Shape;835;p16"/>
          <p:cNvSpPr txBox="1"/>
          <p:nvPr>
            <p:ph type="ctrTitle"/>
          </p:nvPr>
        </p:nvSpPr>
        <p:spPr>
          <a:xfrm>
            <a:off x="1220742" y="1706058"/>
            <a:ext cx="2916900" cy="64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36" name="Google Shape;836;p16"/>
          <p:cNvSpPr/>
          <p:nvPr/>
        </p:nvSpPr>
        <p:spPr>
          <a:xfrm rot="-955344">
            <a:off x="7599432" y="1501397"/>
            <a:ext cx="494404" cy="897096"/>
          </a:xfrm>
          <a:custGeom>
            <a:rect b="b" l="l" r="r" t="t"/>
            <a:pathLst>
              <a:path extrusionOk="0" h="9988" w="5504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7" name="Google Shape;837;p16"/>
          <p:cNvGrpSpPr/>
          <p:nvPr/>
        </p:nvGrpSpPr>
        <p:grpSpPr>
          <a:xfrm rot="-3934734">
            <a:off x="7006682" y="2802455"/>
            <a:ext cx="1713225" cy="1227663"/>
            <a:chOff x="692625" y="2569725"/>
            <a:chExt cx="463800" cy="332350"/>
          </a:xfrm>
        </p:grpSpPr>
        <p:sp>
          <p:nvSpPr>
            <p:cNvPr id="838" name="Google Shape;838;p16"/>
            <p:cNvSpPr/>
            <p:nvPr/>
          </p:nvSpPr>
          <p:spPr>
            <a:xfrm>
              <a:off x="692625" y="2569725"/>
              <a:ext cx="463800" cy="332350"/>
            </a:xfrm>
            <a:custGeom>
              <a:rect b="b" l="l" r="r" t="t"/>
              <a:pathLst>
                <a:path extrusionOk="0" h="13294" w="18552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1086750" y="2833825"/>
              <a:ext cx="45300" cy="43000"/>
            </a:xfrm>
            <a:custGeom>
              <a:rect b="b" l="l" r="r" t="t"/>
              <a:pathLst>
                <a:path extrusionOk="0" h="1720" w="1812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16"/>
          <p:cNvGrpSpPr/>
          <p:nvPr/>
        </p:nvGrpSpPr>
        <p:grpSpPr>
          <a:xfrm rot="-4458744">
            <a:off x="6837600" y="3805676"/>
            <a:ext cx="394600" cy="1330542"/>
            <a:chOff x="954700" y="3672025"/>
            <a:chExt cx="106825" cy="360200"/>
          </a:xfrm>
        </p:grpSpPr>
        <p:sp>
          <p:nvSpPr>
            <p:cNvPr id="841" name="Google Shape;841;p16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16"/>
          <p:cNvGrpSpPr/>
          <p:nvPr/>
        </p:nvGrpSpPr>
        <p:grpSpPr>
          <a:xfrm rot="384839">
            <a:off x="8453421" y="1772702"/>
            <a:ext cx="883127" cy="855940"/>
            <a:chOff x="852825" y="3133350"/>
            <a:chExt cx="216825" cy="210150"/>
          </a:xfrm>
        </p:grpSpPr>
        <p:sp>
          <p:nvSpPr>
            <p:cNvPr id="851" name="Google Shape;851;p16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16"/>
          <p:cNvGrpSpPr/>
          <p:nvPr/>
        </p:nvGrpSpPr>
        <p:grpSpPr>
          <a:xfrm rot="-2700000">
            <a:off x="8329299" y="3793812"/>
            <a:ext cx="388232" cy="608020"/>
            <a:chOff x="683900" y="3612800"/>
            <a:chExt cx="105100" cy="164600"/>
          </a:xfrm>
        </p:grpSpPr>
        <p:sp>
          <p:nvSpPr>
            <p:cNvPr id="854" name="Google Shape;854;p16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16"/>
          <p:cNvGrpSpPr/>
          <p:nvPr/>
        </p:nvGrpSpPr>
        <p:grpSpPr>
          <a:xfrm rot="9820777">
            <a:off x="6915359" y="3622310"/>
            <a:ext cx="239084" cy="580026"/>
            <a:chOff x="1282375" y="3450000"/>
            <a:chExt cx="64725" cy="157025"/>
          </a:xfrm>
        </p:grpSpPr>
        <p:sp>
          <p:nvSpPr>
            <p:cNvPr id="857" name="Google Shape;857;p16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16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861" name="Google Shape;861;p16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16"/>
          <p:cNvGrpSpPr/>
          <p:nvPr/>
        </p:nvGrpSpPr>
        <p:grpSpPr>
          <a:xfrm rot="-9804196">
            <a:off x="8304466" y="1230055"/>
            <a:ext cx="239087" cy="580033"/>
            <a:chOff x="1282375" y="3450000"/>
            <a:chExt cx="64725" cy="157025"/>
          </a:xfrm>
        </p:grpSpPr>
        <p:sp>
          <p:nvSpPr>
            <p:cNvPr id="867" name="Google Shape;867;p16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0" name="Google Shape;870;p16"/>
          <p:cNvSpPr/>
          <p:nvPr/>
        </p:nvSpPr>
        <p:spPr>
          <a:xfrm rot="1965861">
            <a:off x="8769359" y="2967745"/>
            <a:ext cx="494402" cy="897086"/>
          </a:xfrm>
          <a:custGeom>
            <a:rect b="b" l="l" r="r" t="t"/>
            <a:pathLst>
              <a:path extrusionOk="0" h="9988" w="5504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16"/>
          <p:cNvSpPr/>
          <p:nvPr/>
        </p:nvSpPr>
        <p:spPr>
          <a:xfrm rot="2153135">
            <a:off x="8561175" y="4655913"/>
            <a:ext cx="526615" cy="541771"/>
          </a:xfrm>
          <a:custGeom>
            <a:rect b="b" l="l" r="r" t="t"/>
            <a:pathLst>
              <a:path extrusionOk="0" h="4969" w="483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16"/>
          <p:cNvGrpSpPr/>
          <p:nvPr/>
        </p:nvGrpSpPr>
        <p:grpSpPr>
          <a:xfrm rot="-714897">
            <a:off x="6205882" y="4634928"/>
            <a:ext cx="883118" cy="855931"/>
            <a:chOff x="852825" y="3133350"/>
            <a:chExt cx="216825" cy="210150"/>
          </a:xfrm>
        </p:grpSpPr>
        <p:sp>
          <p:nvSpPr>
            <p:cNvPr id="873" name="Google Shape;873;p16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ONE_COLUMN_TEXT_2">
    <p:bg>
      <p:bgPr>
        <a:solidFill>
          <a:schemeClr val="accent1"/>
        </a:solid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7"/>
          <p:cNvSpPr txBox="1"/>
          <p:nvPr>
            <p:ph idx="1" type="subTitle"/>
          </p:nvPr>
        </p:nvSpPr>
        <p:spPr>
          <a:xfrm>
            <a:off x="4937808" y="2241096"/>
            <a:ext cx="3054000" cy="14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77" name="Google Shape;877;p17"/>
          <p:cNvSpPr txBox="1"/>
          <p:nvPr>
            <p:ph type="ctrTitle"/>
          </p:nvPr>
        </p:nvSpPr>
        <p:spPr>
          <a:xfrm>
            <a:off x="5004401" y="1706058"/>
            <a:ext cx="2916900" cy="64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878" name="Google Shape;878;p17"/>
          <p:cNvGrpSpPr/>
          <p:nvPr/>
        </p:nvGrpSpPr>
        <p:grpSpPr>
          <a:xfrm rot="4523173">
            <a:off x="8060647" y="-226206"/>
            <a:ext cx="726710" cy="280238"/>
            <a:chOff x="1154075" y="3734125"/>
            <a:chExt cx="201750" cy="77800"/>
          </a:xfrm>
        </p:grpSpPr>
        <p:sp>
          <p:nvSpPr>
            <p:cNvPr id="879" name="Google Shape;879;p17"/>
            <p:cNvSpPr/>
            <p:nvPr/>
          </p:nvSpPr>
          <p:spPr>
            <a:xfrm>
              <a:off x="1154075" y="3734125"/>
              <a:ext cx="201750" cy="77800"/>
            </a:xfrm>
            <a:custGeom>
              <a:rect b="b" l="l" r="r" t="t"/>
              <a:pathLst>
                <a:path extrusionOk="0" h="3112" w="807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1260300" y="3765475"/>
              <a:ext cx="8450" cy="6400"/>
            </a:xfrm>
            <a:custGeom>
              <a:rect b="b" l="l" r="r" t="t"/>
              <a:pathLst>
                <a:path extrusionOk="0" h="256" w="338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1248125" y="3760250"/>
              <a:ext cx="9025" cy="6400"/>
            </a:xfrm>
            <a:custGeom>
              <a:rect b="b" l="l" r="r" t="t"/>
              <a:pathLst>
                <a:path extrusionOk="0" h="256" w="361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1237675" y="3776500"/>
              <a:ext cx="7275" cy="6125"/>
            </a:xfrm>
            <a:custGeom>
              <a:rect b="b" l="l" r="r" t="t"/>
              <a:pathLst>
                <a:path extrusionOk="0" h="245" w="291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1231000" y="3764600"/>
              <a:ext cx="7275" cy="5250"/>
            </a:xfrm>
            <a:custGeom>
              <a:rect b="b" l="l" r="r" t="t"/>
              <a:pathLst>
                <a:path extrusionOk="0" h="210" w="291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1248400" y="3769825"/>
              <a:ext cx="7875" cy="6700"/>
            </a:xfrm>
            <a:custGeom>
              <a:rect b="b" l="l" r="r" t="t"/>
              <a:pathLst>
                <a:path extrusionOk="0" h="268" w="315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1256250" y="3784325"/>
              <a:ext cx="4375" cy="5850"/>
            </a:xfrm>
            <a:custGeom>
              <a:rect b="b" l="l" r="r" t="t"/>
              <a:pathLst>
                <a:path extrusionOk="0" h="234" w="175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17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887" name="Google Shape;887;p17"/>
            <p:cNvSpPr/>
            <p:nvPr/>
          </p:nvSpPr>
          <p:spPr>
            <a:xfrm>
              <a:off x="692625" y="2569725"/>
              <a:ext cx="463800" cy="332350"/>
            </a:xfrm>
            <a:custGeom>
              <a:rect b="b" l="l" r="r" t="t"/>
              <a:pathLst>
                <a:path extrusionOk="0" h="13294" w="18552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1086750" y="2833825"/>
              <a:ext cx="45300" cy="43000"/>
            </a:xfrm>
            <a:custGeom>
              <a:rect b="b" l="l" r="r" t="t"/>
              <a:pathLst>
                <a:path extrusionOk="0" h="1720" w="1812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17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890" name="Google Shape;890;p17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17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900" name="Google Shape;900;p17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17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906" name="Google Shape;906;p17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17"/>
          <p:cNvGrpSpPr/>
          <p:nvPr/>
        </p:nvGrpSpPr>
        <p:grpSpPr>
          <a:xfrm rot="1115555">
            <a:off x="8162817" y="523369"/>
            <a:ext cx="522375" cy="871932"/>
            <a:chOff x="1206025" y="3008250"/>
            <a:chExt cx="146600" cy="244700"/>
          </a:xfrm>
        </p:grpSpPr>
        <p:sp>
          <p:nvSpPr>
            <p:cNvPr id="910" name="Google Shape;910;p17"/>
            <p:cNvSpPr/>
            <p:nvPr/>
          </p:nvSpPr>
          <p:spPr>
            <a:xfrm>
              <a:off x="1206025" y="3008250"/>
              <a:ext cx="146600" cy="244700"/>
            </a:xfrm>
            <a:custGeom>
              <a:rect b="b" l="l" r="r" t="t"/>
              <a:pathLst>
                <a:path extrusionOk="0" h="9788" w="5864">
                  <a:moveTo>
                    <a:pt x="3936" y="1417"/>
                  </a:moveTo>
                  <a:cubicBezTo>
                    <a:pt x="3936" y="1464"/>
                    <a:pt x="3913" y="1487"/>
                    <a:pt x="3913" y="1522"/>
                  </a:cubicBezTo>
                  <a:cubicBezTo>
                    <a:pt x="3890" y="2253"/>
                    <a:pt x="3855" y="2985"/>
                    <a:pt x="3936" y="3716"/>
                  </a:cubicBezTo>
                  <a:cubicBezTo>
                    <a:pt x="3936" y="3809"/>
                    <a:pt x="3948" y="3878"/>
                    <a:pt x="3936" y="3971"/>
                  </a:cubicBezTo>
                  <a:cubicBezTo>
                    <a:pt x="3902" y="4331"/>
                    <a:pt x="4029" y="4668"/>
                    <a:pt x="4134" y="5016"/>
                  </a:cubicBezTo>
                  <a:cubicBezTo>
                    <a:pt x="4145" y="5074"/>
                    <a:pt x="4180" y="5132"/>
                    <a:pt x="4227" y="5167"/>
                  </a:cubicBezTo>
                  <a:cubicBezTo>
                    <a:pt x="4296" y="5272"/>
                    <a:pt x="4389" y="5388"/>
                    <a:pt x="4389" y="5539"/>
                  </a:cubicBezTo>
                  <a:cubicBezTo>
                    <a:pt x="4389" y="5585"/>
                    <a:pt x="4424" y="5620"/>
                    <a:pt x="4459" y="5666"/>
                  </a:cubicBezTo>
                  <a:cubicBezTo>
                    <a:pt x="4679" y="6015"/>
                    <a:pt x="4877" y="6363"/>
                    <a:pt x="5004" y="6758"/>
                  </a:cubicBezTo>
                  <a:cubicBezTo>
                    <a:pt x="5028" y="6816"/>
                    <a:pt x="5062" y="6874"/>
                    <a:pt x="5086" y="6908"/>
                  </a:cubicBezTo>
                  <a:cubicBezTo>
                    <a:pt x="5167" y="7106"/>
                    <a:pt x="5271" y="7292"/>
                    <a:pt x="5329" y="7512"/>
                  </a:cubicBezTo>
                  <a:cubicBezTo>
                    <a:pt x="5353" y="7617"/>
                    <a:pt x="5434" y="7686"/>
                    <a:pt x="5469" y="7768"/>
                  </a:cubicBezTo>
                  <a:cubicBezTo>
                    <a:pt x="5504" y="7814"/>
                    <a:pt x="5527" y="7860"/>
                    <a:pt x="5550" y="7907"/>
                  </a:cubicBezTo>
                  <a:cubicBezTo>
                    <a:pt x="5620" y="8069"/>
                    <a:pt x="5689" y="8232"/>
                    <a:pt x="5759" y="8406"/>
                  </a:cubicBezTo>
                  <a:cubicBezTo>
                    <a:pt x="5840" y="8534"/>
                    <a:pt x="5864" y="8673"/>
                    <a:pt x="5817" y="8812"/>
                  </a:cubicBezTo>
                  <a:cubicBezTo>
                    <a:pt x="5794" y="8917"/>
                    <a:pt x="5794" y="9033"/>
                    <a:pt x="5794" y="9149"/>
                  </a:cubicBezTo>
                  <a:cubicBezTo>
                    <a:pt x="5805" y="9312"/>
                    <a:pt x="5736" y="9428"/>
                    <a:pt x="5596" y="9509"/>
                  </a:cubicBezTo>
                  <a:cubicBezTo>
                    <a:pt x="5446" y="9613"/>
                    <a:pt x="5295" y="9706"/>
                    <a:pt x="5109" y="9729"/>
                  </a:cubicBezTo>
                  <a:cubicBezTo>
                    <a:pt x="4888" y="9764"/>
                    <a:pt x="4691" y="9788"/>
                    <a:pt x="4470" y="9788"/>
                  </a:cubicBezTo>
                  <a:cubicBezTo>
                    <a:pt x="4076" y="9788"/>
                    <a:pt x="3669" y="9788"/>
                    <a:pt x="3286" y="9776"/>
                  </a:cubicBezTo>
                  <a:cubicBezTo>
                    <a:pt x="3089" y="9776"/>
                    <a:pt x="2892" y="9741"/>
                    <a:pt x="2706" y="9729"/>
                  </a:cubicBezTo>
                  <a:cubicBezTo>
                    <a:pt x="2613" y="9729"/>
                    <a:pt x="2508" y="9718"/>
                    <a:pt x="2427" y="9718"/>
                  </a:cubicBezTo>
                  <a:cubicBezTo>
                    <a:pt x="2160" y="9718"/>
                    <a:pt x="1916" y="9718"/>
                    <a:pt x="1661" y="9729"/>
                  </a:cubicBezTo>
                  <a:cubicBezTo>
                    <a:pt x="1498" y="9729"/>
                    <a:pt x="1324" y="9741"/>
                    <a:pt x="1173" y="9671"/>
                  </a:cubicBezTo>
                  <a:cubicBezTo>
                    <a:pt x="1150" y="9660"/>
                    <a:pt x="1115" y="9660"/>
                    <a:pt x="1092" y="9660"/>
                  </a:cubicBezTo>
                  <a:cubicBezTo>
                    <a:pt x="825" y="9671"/>
                    <a:pt x="593" y="9555"/>
                    <a:pt x="349" y="9486"/>
                  </a:cubicBezTo>
                  <a:cubicBezTo>
                    <a:pt x="129" y="9404"/>
                    <a:pt x="12" y="9230"/>
                    <a:pt x="1" y="8998"/>
                  </a:cubicBezTo>
                  <a:cubicBezTo>
                    <a:pt x="1" y="8847"/>
                    <a:pt x="12" y="8685"/>
                    <a:pt x="70" y="8522"/>
                  </a:cubicBezTo>
                  <a:cubicBezTo>
                    <a:pt x="175" y="8278"/>
                    <a:pt x="268" y="8035"/>
                    <a:pt x="384" y="7779"/>
                  </a:cubicBezTo>
                  <a:cubicBezTo>
                    <a:pt x="535" y="7431"/>
                    <a:pt x="686" y="7083"/>
                    <a:pt x="860" y="6769"/>
                  </a:cubicBezTo>
                  <a:cubicBezTo>
                    <a:pt x="941" y="6595"/>
                    <a:pt x="1034" y="6421"/>
                    <a:pt x="1115" y="6258"/>
                  </a:cubicBezTo>
                  <a:cubicBezTo>
                    <a:pt x="1139" y="6235"/>
                    <a:pt x="1162" y="6200"/>
                    <a:pt x="1197" y="6154"/>
                  </a:cubicBezTo>
                  <a:cubicBezTo>
                    <a:pt x="1255" y="6084"/>
                    <a:pt x="1336" y="6015"/>
                    <a:pt x="1382" y="5922"/>
                  </a:cubicBezTo>
                  <a:cubicBezTo>
                    <a:pt x="1580" y="5597"/>
                    <a:pt x="1789" y="5248"/>
                    <a:pt x="1986" y="4900"/>
                  </a:cubicBezTo>
                  <a:cubicBezTo>
                    <a:pt x="2044" y="4796"/>
                    <a:pt x="2102" y="4703"/>
                    <a:pt x="2067" y="4575"/>
                  </a:cubicBezTo>
                  <a:cubicBezTo>
                    <a:pt x="2044" y="4552"/>
                    <a:pt x="2067" y="4494"/>
                    <a:pt x="2067" y="4459"/>
                  </a:cubicBezTo>
                  <a:cubicBezTo>
                    <a:pt x="2160" y="4064"/>
                    <a:pt x="2125" y="3681"/>
                    <a:pt x="2102" y="3275"/>
                  </a:cubicBezTo>
                  <a:cubicBezTo>
                    <a:pt x="2091" y="2845"/>
                    <a:pt x="2032" y="2427"/>
                    <a:pt x="2125" y="2021"/>
                  </a:cubicBezTo>
                  <a:cubicBezTo>
                    <a:pt x="2137" y="1975"/>
                    <a:pt x="2125" y="1940"/>
                    <a:pt x="2125" y="1905"/>
                  </a:cubicBezTo>
                  <a:cubicBezTo>
                    <a:pt x="2102" y="1766"/>
                    <a:pt x="2079" y="1626"/>
                    <a:pt x="2044" y="1452"/>
                  </a:cubicBezTo>
                  <a:cubicBezTo>
                    <a:pt x="1963" y="1394"/>
                    <a:pt x="1858" y="1324"/>
                    <a:pt x="1742" y="1255"/>
                  </a:cubicBezTo>
                  <a:cubicBezTo>
                    <a:pt x="1731" y="953"/>
                    <a:pt x="1731" y="639"/>
                    <a:pt x="1742" y="338"/>
                  </a:cubicBezTo>
                  <a:cubicBezTo>
                    <a:pt x="1754" y="175"/>
                    <a:pt x="1951" y="24"/>
                    <a:pt x="2091" y="24"/>
                  </a:cubicBezTo>
                  <a:cubicBezTo>
                    <a:pt x="2276" y="24"/>
                    <a:pt x="2474" y="1"/>
                    <a:pt x="2671" y="1"/>
                  </a:cubicBezTo>
                  <a:lnTo>
                    <a:pt x="3228" y="1"/>
                  </a:lnTo>
                  <a:lnTo>
                    <a:pt x="3809" y="1"/>
                  </a:lnTo>
                  <a:lnTo>
                    <a:pt x="4018" y="1"/>
                  </a:lnTo>
                  <a:cubicBezTo>
                    <a:pt x="4122" y="24"/>
                    <a:pt x="4180" y="59"/>
                    <a:pt x="4180" y="164"/>
                  </a:cubicBezTo>
                  <a:lnTo>
                    <a:pt x="4180" y="1185"/>
                  </a:lnTo>
                  <a:cubicBezTo>
                    <a:pt x="4180" y="1220"/>
                    <a:pt x="4157" y="1278"/>
                    <a:pt x="4122" y="1313"/>
                  </a:cubicBezTo>
                  <a:cubicBezTo>
                    <a:pt x="4052" y="1313"/>
                    <a:pt x="3994" y="1359"/>
                    <a:pt x="3936" y="1417"/>
                  </a:cubicBezTo>
                  <a:close/>
                  <a:moveTo>
                    <a:pt x="2474" y="4482"/>
                  </a:moveTo>
                  <a:cubicBezTo>
                    <a:pt x="2323" y="4691"/>
                    <a:pt x="2195" y="4912"/>
                    <a:pt x="2125" y="5179"/>
                  </a:cubicBezTo>
                  <a:cubicBezTo>
                    <a:pt x="2125" y="5202"/>
                    <a:pt x="2091" y="5237"/>
                    <a:pt x="2079" y="5260"/>
                  </a:cubicBezTo>
                  <a:cubicBezTo>
                    <a:pt x="1951" y="5504"/>
                    <a:pt x="1812" y="5736"/>
                    <a:pt x="1673" y="5991"/>
                  </a:cubicBezTo>
                  <a:cubicBezTo>
                    <a:pt x="1603" y="6107"/>
                    <a:pt x="1545" y="6223"/>
                    <a:pt x="1464" y="6316"/>
                  </a:cubicBezTo>
                  <a:cubicBezTo>
                    <a:pt x="1394" y="6432"/>
                    <a:pt x="1289" y="6549"/>
                    <a:pt x="1231" y="6688"/>
                  </a:cubicBezTo>
                  <a:cubicBezTo>
                    <a:pt x="1150" y="6920"/>
                    <a:pt x="999" y="7117"/>
                    <a:pt x="918" y="7338"/>
                  </a:cubicBezTo>
                  <a:cubicBezTo>
                    <a:pt x="790" y="7640"/>
                    <a:pt x="651" y="7965"/>
                    <a:pt x="535" y="8267"/>
                  </a:cubicBezTo>
                  <a:cubicBezTo>
                    <a:pt x="477" y="8406"/>
                    <a:pt x="419" y="8569"/>
                    <a:pt x="361" y="8719"/>
                  </a:cubicBezTo>
                  <a:cubicBezTo>
                    <a:pt x="291" y="8870"/>
                    <a:pt x="326" y="9068"/>
                    <a:pt x="535" y="9137"/>
                  </a:cubicBezTo>
                  <a:cubicBezTo>
                    <a:pt x="616" y="9161"/>
                    <a:pt x="697" y="9184"/>
                    <a:pt x="755" y="9242"/>
                  </a:cubicBezTo>
                  <a:cubicBezTo>
                    <a:pt x="906" y="9358"/>
                    <a:pt x="1080" y="9358"/>
                    <a:pt x="1243" y="9358"/>
                  </a:cubicBezTo>
                  <a:lnTo>
                    <a:pt x="1777" y="9358"/>
                  </a:lnTo>
                  <a:cubicBezTo>
                    <a:pt x="2079" y="9358"/>
                    <a:pt x="2381" y="9370"/>
                    <a:pt x="2683" y="9474"/>
                  </a:cubicBezTo>
                  <a:cubicBezTo>
                    <a:pt x="2775" y="9497"/>
                    <a:pt x="2857" y="9497"/>
                    <a:pt x="2961" y="9497"/>
                  </a:cubicBezTo>
                  <a:cubicBezTo>
                    <a:pt x="3495" y="9486"/>
                    <a:pt x="4052" y="9474"/>
                    <a:pt x="4586" y="9474"/>
                  </a:cubicBezTo>
                  <a:cubicBezTo>
                    <a:pt x="4830" y="9474"/>
                    <a:pt x="5016" y="9312"/>
                    <a:pt x="5271" y="9323"/>
                  </a:cubicBezTo>
                  <a:cubicBezTo>
                    <a:pt x="5306" y="9323"/>
                    <a:pt x="5364" y="9300"/>
                    <a:pt x="5411" y="9265"/>
                  </a:cubicBezTo>
                  <a:cubicBezTo>
                    <a:pt x="5457" y="9242"/>
                    <a:pt x="5504" y="9207"/>
                    <a:pt x="5527" y="9195"/>
                  </a:cubicBezTo>
                  <a:cubicBezTo>
                    <a:pt x="5585" y="8894"/>
                    <a:pt x="5550" y="8627"/>
                    <a:pt x="5399" y="8383"/>
                  </a:cubicBezTo>
                  <a:cubicBezTo>
                    <a:pt x="5283" y="8174"/>
                    <a:pt x="5225" y="7942"/>
                    <a:pt x="5097" y="7756"/>
                  </a:cubicBezTo>
                  <a:cubicBezTo>
                    <a:pt x="5062" y="7709"/>
                    <a:pt x="5039" y="7640"/>
                    <a:pt x="5016" y="7582"/>
                  </a:cubicBezTo>
                  <a:cubicBezTo>
                    <a:pt x="4900" y="7175"/>
                    <a:pt x="4714" y="6804"/>
                    <a:pt x="4540" y="6421"/>
                  </a:cubicBezTo>
                  <a:cubicBezTo>
                    <a:pt x="4378" y="6073"/>
                    <a:pt x="4192" y="5759"/>
                    <a:pt x="4018" y="5422"/>
                  </a:cubicBezTo>
                  <a:cubicBezTo>
                    <a:pt x="3913" y="5237"/>
                    <a:pt x="3832" y="5039"/>
                    <a:pt x="3646" y="4923"/>
                  </a:cubicBezTo>
                  <a:cubicBezTo>
                    <a:pt x="3623" y="4366"/>
                    <a:pt x="3658" y="3809"/>
                    <a:pt x="3611" y="3263"/>
                  </a:cubicBezTo>
                  <a:cubicBezTo>
                    <a:pt x="3588" y="2892"/>
                    <a:pt x="3611" y="2520"/>
                    <a:pt x="3623" y="2160"/>
                  </a:cubicBezTo>
                  <a:lnTo>
                    <a:pt x="3623" y="1789"/>
                  </a:lnTo>
                  <a:cubicBezTo>
                    <a:pt x="3623" y="1661"/>
                    <a:pt x="3646" y="1533"/>
                    <a:pt x="3658" y="1406"/>
                  </a:cubicBezTo>
                  <a:cubicBezTo>
                    <a:pt x="3426" y="1475"/>
                    <a:pt x="3205" y="1464"/>
                    <a:pt x="2973" y="1406"/>
                  </a:cubicBezTo>
                  <a:cubicBezTo>
                    <a:pt x="2787" y="1359"/>
                    <a:pt x="2601" y="1371"/>
                    <a:pt x="2392" y="1406"/>
                  </a:cubicBezTo>
                  <a:cubicBezTo>
                    <a:pt x="2404" y="1545"/>
                    <a:pt x="2427" y="1673"/>
                    <a:pt x="2427" y="1789"/>
                  </a:cubicBezTo>
                  <a:cubicBezTo>
                    <a:pt x="2439" y="2532"/>
                    <a:pt x="2439" y="3263"/>
                    <a:pt x="2450" y="3995"/>
                  </a:cubicBezTo>
                  <a:cubicBezTo>
                    <a:pt x="2427" y="4157"/>
                    <a:pt x="2450" y="4308"/>
                    <a:pt x="2474" y="4482"/>
                  </a:cubicBezTo>
                  <a:close/>
                  <a:moveTo>
                    <a:pt x="3844" y="999"/>
                  </a:moveTo>
                  <a:cubicBezTo>
                    <a:pt x="3844" y="744"/>
                    <a:pt x="3878" y="500"/>
                    <a:pt x="3832" y="268"/>
                  </a:cubicBezTo>
                  <a:cubicBezTo>
                    <a:pt x="3275" y="152"/>
                    <a:pt x="2741" y="210"/>
                    <a:pt x="2207" y="198"/>
                  </a:cubicBezTo>
                  <a:cubicBezTo>
                    <a:pt x="2079" y="198"/>
                    <a:pt x="1986" y="303"/>
                    <a:pt x="1974" y="442"/>
                  </a:cubicBezTo>
                  <a:cubicBezTo>
                    <a:pt x="1963" y="628"/>
                    <a:pt x="1986" y="802"/>
                    <a:pt x="2032" y="976"/>
                  </a:cubicBezTo>
                  <a:cubicBezTo>
                    <a:pt x="2044" y="1057"/>
                    <a:pt x="2102" y="1092"/>
                    <a:pt x="2172" y="1104"/>
                  </a:cubicBezTo>
                  <a:lnTo>
                    <a:pt x="2334" y="1104"/>
                  </a:lnTo>
                  <a:cubicBezTo>
                    <a:pt x="2543" y="1104"/>
                    <a:pt x="2741" y="1104"/>
                    <a:pt x="2950" y="1139"/>
                  </a:cubicBezTo>
                  <a:cubicBezTo>
                    <a:pt x="3124" y="1162"/>
                    <a:pt x="3298" y="1150"/>
                    <a:pt x="3472" y="1139"/>
                  </a:cubicBezTo>
                  <a:cubicBezTo>
                    <a:pt x="3588" y="1139"/>
                    <a:pt x="3727" y="1127"/>
                    <a:pt x="3844" y="9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1280625" y="313770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1"/>
                  </a:moveTo>
                  <a:cubicBezTo>
                    <a:pt x="279" y="349"/>
                    <a:pt x="163" y="268"/>
                    <a:pt x="47" y="210"/>
                  </a:cubicBezTo>
                  <a:cubicBezTo>
                    <a:pt x="24" y="198"/>
                    <a:pt x="0" y="140"/>
                    <a:pt x="24" y="117"/>
                  </a:cubicBezTo>
                  <a:cubicBezTo>
                    <a:pt x="35" y="36"/>
                    <a:pt x="105" y="12"/>
                    <a:pt x="209" y="1"/>
                  </a:cubicBezTo>
                  <a:cubicBezTo>
                    <a:pt x="279" y="1"/>
                    <a:pt x="360" y="12"/>
                    <a:pt x="395" y="82"/>
                  </a:cubicBezTo>
                  <a:cubicBezTo>
                    <a:pt x="418" y="94"/>
                    <a:pt x="418" y="128"/>
                    <a:pt x="418" y="140"/>
                  </a:cubicBezTo>
                  <a:cubicBezTo>
                    <a:pt x="430" y="198"/>
                    <a:pt x="442" y="256"/>
                    <a:pt x="453" y="3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1285550" y="3152500"/>
              <a:ext cx="10200" cy="6700"/>
            </a:xfrm>
            <a:custGeom>
              <a:rect b="b" l="l" r="r" t="t"/>
              <a:pathLst>
                <a:path extrusionOk="0" h="268" w="408">
                  <a:moveTo>
                    <a:pt x="361" y="1"/>
                  </a:moveTo>
                  <a:cubicBezTo>
                    <a:pt x="372" y="105"/>
                    <a:pt x="384" y="163"/>
                    <a:pt x="407" y="221"/>
                  </a:cubicBezTo>
                  <a:cubicBezTo>
                    <a:pt x="291" y="268"/>
                    <a:pt x="187" y="268"/>
                    <a:pt x="70" y="233"/>
                  </a:cubicBezTo>
                  <a:cubicBezTo>
                    <a:pt x="24" y="221"/>
                    <a:pt x="1" y="163"/>
                    <a:pt x="1" y="117"/>
                  </a:cubicBezTo>
                  <a:cubicBezTo>
                    <a:pt x="1" y="70"/>
                    <a:pt x="47" y="12"/>
                    <a:pt x="82" y="12"/>
                  </a:cubicBezTo>
                  <a:cubicBezTo>
                    <a:pt x="163" y="1"/>
                    <a:pt x="245" y="12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1282375" y="3103450"/>
              <a:ext cx="9300" cy="9600"/>
            </a:xfrm>
            <a:custGeom>
              <a:rect b="b" l="l" r="r" t="t"/>
              <a:pathLst>
                <a:path extrusionOk="0" h="384" w="372">
                  <a:moveTo>
                    <a:pt x="244" y="384"/>
                  </a:moveTo>
                  <a:cubicBezTo>
                    <a:pt x="174" y="326"/>
                    <a:pt x="93" y="268"/>
                    <a:pt x="58" y="210"/>
                  </a:cubicBezTo>
                  <a:cubicBezTo>
                    <a:pt x="0" y="152"/>
                    <a:pt x="23" y="59"/>
                    <a:pt x="93" y="36"/>
                  </a:cubicBezTo>
                  <a:cubicBezTo>
                    <a:pt x="186" y="1"/>
                    <a:pt x="255" y="1"/>
                    <a:pt x="314" y="70"/>
                  </a:cubicBezTo>
                  <a:cubicBezTo>
                    <a:pt x="372" y="128"/>
                    <a:pt x="360" y="210"/>
                    <a:pt x="314" y="279"/>
                  </a:cubicBezTo>
                  <a:cubicBezTo>
                    <a:pt x="302" y="303"/>
                    <a:pt x="267" y="326"/>
                    <a:pt x="244" y="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1281200" y="3076750"/>
              <a:ext cx="11925" cy="5825"/>
            </a:xfrm>
            <a:custGeom>
              <a:rect b="b" l="l" r="r" t="t"/>
              <a:pathLst>
                <a:path extrusionOk="0" h="233" w="477">
                  <a:moveTo>
                    <a:pt x="256" y="233"/>
                  </a:moveTo>
                  <a:cubicBezTo>
                    <a:pt x="105" y="233"/>
                    <a:pt x="1" y="175"/>
                    <a:pt x="24" y="117"/>
                  </a:cubicBezTo>
                  <a:cubicBezTo>
                    <a:pt x="70" y="1"/>
                    <a:pt x="175" y="12"/>
                    <a:pt x="256" y="12"/>
                  </a:cubicBezTo>
                  <a:cubicBezTo>
                    <a:pt x="395" y="1"/>
                    <a:pt x="477" y="59"/>
                    <a:pt x="465" y="128"/>
                  </a:cubicBezTo>
                  <a:cubicBezTo>
                    <a:pt x="430" y="198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1280925" y="3061950"/>
              <a:ext cx="9000" cy="6425"/>
            </a:xfrm>
            <a:custGeom>
              <a:rect b="b" l="l" r="r" t="t"/>
              <a:pathLst>
                <a:path extrusionOk="0" h="257" w="360">
                  <a:moveTo>
                    <a:pt x="186" y="244"/>
                  </a:moveTo>
                  <a:cubicBezTo>
                    <a:pt x="139" y="221"/>
                    <a:pt x="93" y="221"/>
                    <a:pt x="58" y="198"/>
                  </a:cubicBezTo>
                  <a:cubicBezTo>
                    <a:pt x="23" y="186"/>
                    <a:pt x="0" y="140"/>
                    <a:pt x="0" y="105"/>
                  </a:cubicBezTo>
                  <a:cubicBezTo>
                    <a:pt x="0" y="82"/>
                    <a:pt x="35" y="36"/>
                    <a:pt x="70" y="24"/>
                  </a:cubicBezTo>
                  <a:cubicBezTo>
                    <a:pt x="139" y="1"/>
                    <a:pt x="209" y="1"/>
                    <a:pt x="267" y="24"/>
                  </a:cubicBezTo>
                  <a:cubicBezTo>
                    <a:pt x="302" y="36"/>
                    <a:pt x="360" y="82"/>
                    <a:pt x="360" y="117"/>
                  </a:cubicBezTo>
                  <a:cubicBezTo>
                    <a:pt x="360" y="163"/>
                    <a:pt x="313" y="198"/>
                    <a:pt x="290" y="221"/>
                  </a:cubicBezTo>
                  <a:cubicBezTo>
                    <a:pt x="267" y="256"/>
                    <a:pt x="232" y="244"/>
                    <a:pt x="186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1282075" y="3091275"/>
              <a:ext cx="8450" cy="6100"/>
            </a:xfrm>
            <a:custGeom>
              <a:rect b="b" l="l" r="r" t="t"/>
              <a:pathLst>
                <a:path extrusionOk="0" h="244" w="338">
                  <a:moveTo>
                    <a:pt x="163" y="244"/>
                  </a:moveTo>
                  <a:cubicBezTo>
                    <a:pt x="151" y="244"/>
                    <a:pt x="105" y="232"/>
                    <a:pt x="82" y="198"/>
                  </a:cubicBezTo>
                  <a:cubicBezTo>
                    <a:pt x="0" y="151"/>
                    <a:pt x="24" y="58"/>
                    <a:pt x="93" y="23"/>
                  </a:cubicBezTo>
                  <a:cubicBezTo>
                    <a:pt x="117" y="12"/>
                    <a:pt x="163" y="0"/>
                    <a:pt x="209" y="0"/>
                  </a:cubicBezTo>
                  <a:cubicBezTo>
                    <a:pt x="279" y="0"/>
                    <a:pt x="326" y="35"/>
                    <a:pt x="326" y="93"/>
                  </a:cubicBezTo>
                  <a:cubicBezTo>
                    <a:pt x="337" y="186"/>
                    <a:pt x="267" y="244"/>
                    <a:pt x="163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1285550" y="3163250"/>
              <a:ext cx="7575" cy="6400"/>
            </a:xfrm>
            <a:custGeom>
              <a:rect b="b" l="l" r="r" t="t"/>
              <a:pathLst>
                <a:path extrusionOk="0" h="256" w="303">
                  <a:moveTo>
                    <a:pt x="175" y="256"/>
                  </a:moveTo>
                  <a:cubicBezTo>
                    <a:pt x="59" y="232"/>
                    <a:pt x="1" y="198"/>
                    <a:pt x="1" y="116"/>
                  </a:cubicBezTo>
                  <a:cubicBezTo>
                    <a:pt x="1" y="47"/>
                    <a:pt x="70" y="0"/>
                    <a:pt x="163" y="23"/>
                  </a:cubicBezTo>
                  <a:cubicBezTo>
                    <a:pt x="233" y="23"/>
                    <a:pt x="303" y="93"/>
                    <a:pt x="279" y="151"/>
                  </a:cubicBezTo>
                  <a:cubicBezTo>
                    <a:pt x="256" y="198"/>
                    <a:pt x="198" y="221"/>
                    <a:pt x="175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1282950" y="3121750"/>
              <a:ext cx="5825" cy="6400"/>
            </a:xfrm>
            <a:custGeom>
              <a:rect b="b" l="l" r="r" t="t"/>
              <a:pathLst>
                <a:path extrusionOk="0" h="256" w="233">
                  <a:moveTo>
                    <a:pt x="105" y="256"/>
                  </a:moveTo>
                  <a:cubicBezTo>
                    <a:pt x="70" y="209"/>
                    <a:pt x="35" y="174"/>
                    <a:pt x="12" y="128"/>
                  </a:cubicBezTo>
                  <a:cubicBezTo>
                    <a:pt x="0" y="70"/>
                    <a:pt x="35" y="23"/>
                    <a:pt x="82" y="12"/>
                  </a:cubicBezTo>
                  <a:cubicBezTo>
                    <a:pt x="140" y="0"/>
                    <a:pt x="221" y="23"/>
                    <a:pt x="221" y="81"/>
                  </a:cubicBezTo>
                  <a:cubicBezTo>
                    <a:pt x="232" y="174"/>
                    <a:pt x="198" y="232"/>
                    <a:pt x="105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1290200" y="3178625"/>
              <a:ext cx="6125" cy="4950"/>
            </a:xfrm>
            <a:custGeom>
              <a:rect b="b" l="l" r="r" t="t"/>
              <a:pathLst>
                <a:path extrusionOk="0" h="198" w="245">
                  <a:moveTo>
                    <a:pt x="244" y="70"/>
                  </a:moveTo>
                  <a:cubicBezTo>
                    <a:pt x="233" y="163"/>
                    <a:pt x="163" y="198"/>
                    <a:pt x="82" y="186"/>
                  </a:cubicBezTo>
                  <a:cubicBezTo>
                    <a:pt x="35" y="175"/>
                    <a:pt x="1" y="128"/>
                    <a:pt x="12" y="82"/>
                  </a:cubicBezTo>
                  <a:cubicBezTo>
                    <a:pt x="47" y="12"/>
                    <a:pt x="105" y="1"/>
                    <a:pt x="163" y="12"/>
                  </a:cubicBezTo>
                  <a:cubicBezTo>
                    <a:pt x="186" y="12"/>
                    <a:pt x="221" y="59"/>
                    <a:pt x="244" y="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1220825" y="3192850"/>
              <a:ext cx="112925" cy="40650"/>
            </a:xfrm>
            <a:custGeom>
              <a:rect b="b" l="l" r="r" t="t"/>
              <a:pathLst>
                <a:path extrusionOk="0" h="1626" w="4517">
                  <a:moveTo>
                    <a:pt x="2462" y="0"/>
                  </a:moveTo>
                  <a:lnTo>
                    <a:pt x="3809" y="0"/>
                  </a:lnTo>
                  <a:cubicBezTo>
                    <a:pt x="3948" y="0"/>
                    <a:pt x="4053" y="35"/>
                    <a:pt x="4111" y="186"/>
                  </a:cubicBezTo>
                  <a:cubicBezTo>
                    <a:pt x="4227" y="465"/>
                    <a:pt x="4354" y="720"/>
                    <a:pt x="4470" y="999"/>
                  </a:cubicBezTo>
                  <a:cubicBezTo>
                    <a:pt x="4517" y="1103"/>
                    <a:pt x="4505" y="1219"/>
                    <a:pt x="4494" y="1335"/>
                  </a:cubicBezTo>
                  <a:cubicBezTo>
                    <a:pt x="4470" y="1394"/>
                    <a:pt x="4412" y="1463"/>
                    <a:pt x="4378" y="1486"/>
                  </a:cubicBezTo>
                  <a:cubicBezTo>
                    <a:pt x="4262" y="1568"/>
                    <a:pt x="4145" y="1626"/>
                    <a:pt x="4006" y="1626"/>
                  </a:cubicBezTo>
                  <a:lnTo>
                    <a:pt x="2195" y="1626"/>
                  </a:lnTo>
                  <a:cubicBezTo>
                    <a:pt x="2149" y="1626"/>
                    <a:pt x="2114" y="1626"/>
                    <a:pt x="2079" y="1602"/>
                  </a:cubicBezTo>
                  <a:cubicBezTo>
                    <a:pt x="1893" y="1521"/>
                    <a:pt x="1673" y="1533"/>
                    <a:pt x="1475" y="1533"/>
                  </a:cubicBezTo>
                  <a:cubicBezTo>
                    <a:pt x="1313" y="1533"/>
                    <a:pt x="1150" y="1533"/>
                    <a:pt x="988" y="1475"/>
                  </a:cubicBezTo>
                  <a:cubicBezTo>
                    <a:pt x="906" y="1452"/>
                    <a:pt x="790" y="1463"/>
                    <a:pt x="686" y="1463"/>
                  </a:cubicBezTo>
                  <a:lnTo>
                    <a:pt x="198" y="1463"/>
                  </a:lnTo>
                  <a:cubicBezTo>
                    <a:pt x="82" y="1463"/>
                    <a:pt x="36" y="1394"/>
                    <a:pt x="24" y="1289"/>
                  </a:cubicBezTo>
                  <a:cubicBezTo>
                    <a:pt x="1" y="1161"/>
                    <a:pt x="24" y="1022"/>
                    <a:pt x="117" y="929"/>
                  </a:cubicBezTo>
                  <a:cubicBezTo>
                    <a:pt x="221" y="825"/>
                    <a:pt x="326" y="709"/>
                    <a:pt x="384" y="546"/>
                  </a:cubicBezTo>
                  <a:cubicBezTo>
                    <a:pt x="430" y="430"/>
                    <a:pt x="512" y="349"/>
                    <a:pt x="581" y="256"/>
                  </a:cubicBezTo>
                  <a:cubicBezTo>
                    <a:pt x="616" y="233"/>
                    <a:pt x="663" y="209"/>
                    <a:pt x="686" y="198"/>
                  </a:cubicBezTo>
                  <a:cubicBezTo>
                    <a:pt x="732" y="186"/>
                    <a:pt x="790" y="186"/>
                    <a:pt x="802" y="151"/>
                  </a:cubicBezTo>
                  <a:cubicBezTo>
                    <a:pt x="872" y="0"/>
                    <a:pt x="1023" y="12"/>
                    <a:pt x="1150" y="12"/>
                  </a:cubicBezTo>
                  <a:cubicBezTo>
                    <a:pt x="1591" y="0"/>
                    <a:pt x="2021" y="0"/>
                    <a:pt x="2462" y="0"/>
                  </a:cubicBezTo>
                  <a:close/>
                  <a:moveTo>
                    <a:pt x="3762" y="244"/>
                  </a:moveTo>
                  <a:lnTo>
                    <a:pt x="1127" y="244"/>
                  </a:lnTo>
                  <a:cubicBezTo>
                    <a:pt x="988" y="244"/>
                    <a:pt x="872" y="314"/>
                    <a:pt x="814" y="407"/>
                  </a:cubicBezTo>
                  <a:cubicBezTo>
                    <a:pt x="651" y="604"/>
                    <a:pt x="523" y="836"/>
                    <a:pt x="384" y="1057"/>
                  </a:cubicBezTo>
                  <a:cubicBezTo>
                    <a:pt x="361" y="1068"/>
                    <a:pt x="384" y="1115"/>
                    <a:pt x="384" y="1161"/>
                  </a:cubicBezTo>
                  <a:lnTo>
                    <a:pt x="814" y="1161"/>
                  </a:lnTo>
                  <a:cubicBezTo>
                    <a:pt x="906" y="1161"/>
                    <a:pt x="1011" y="1173"/>
                    <a:pt x="1092" y="1196"/>
                  </a:cubicBezTo>
                  <a:cubicBezTo>
                    <a:pt x="1220" y="1243"/>
                    <a:pt x="1359" y="1254"/>
                    <a:pt x="1487" y="1254"/>
                  </a:cubicBezTo>
                  <a:cubicBezTo>
                    <a:pt x="1649" y="1254"/>
                    <a:pt x="1800" y="1231"/>
                    <a:pt x="1951" y="1277"/>
                  </a:cubicBezTo>
                  <a:cubicBezTo>
                    <a:pt x="2195" y="1359"/>
                    <a:pt x="2450" y="1335"/>
                    <a:pt x="2706" y="1347"/>
                  </a:cubicBezTo>
                  <a:lnTo>
                    <a:pt x="3890" y="1347"/>
                  </a:lnTo>
                  <a:cubicBezTo>
                    <a:pt x="4041" y="1347"/>
                    <a:pt x="4157" y="1335"/>
                    <a:pt x="4273" y="1173"/>
                  </a:cubicBezTo>
                  <a:cubicBezTo>
                    <a:pt x="4064" y="894"/>
                    <a:pt x="4029" y="546"/>
                    <a:pt x="3762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1" name="Google Shape;921;p17"/>
          <p:cNvSpPr/>
          <p:nvPr/>
        </p:nvSpPr>
        <p:spPr>
          <a:xfrm rot="-290954">
            <a:off x="83173" y="3527901"/>
            <a:ext cx="477421" cy="471651"/>
          </a:xfrm>
          <a:custGeom>
            <a:rect b="b" l="l" r="r" t="t"/>
            <a:pathLst>
              <a:path extrusionOk="0" h="5058" w="512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17"/>
          <p:cNvGrpSpPr/>
          <p:nvPr/>
        </p:nvGrpSpPr>
        <p:grpSpPr>
          <a:xfrm rot="-4044333">
            <a:off x="262800" y="4144473"/>
            <a:ext cx="1234481" cy="919854"/>
            <a:chOff x="1954550" y="2620525"/>
            <a:chExt cx="310850" cy="231625"/>
          </a:xfrm>
        </p:grpSpPr>
        <p:sp>
          <p:nvSpPr>
            <p:cNvPr id="923" name="Google Shape;923;p17"/>
            <p:cNvSpPr/>
            <p:nvPr/>
          </p:nvSpPr>
          <p:spPr>
            <a:xfrm>
              <a:off x="1954550" y="2620525"/>
              <a:ext cx="310850" cy="231625"/>
            </a:xfrm>
            <a:custGeom>
              <a:rect b="b" l="l" r="r" t="t"/>
              <a:pathLst>
                <a:path extrusionOk="0" h="9265" w="12434">
                  <a:moveTo>
                    <a:pt x="11783" y="2357"/>
                  </a:moveTo>
                  <a:cubicBezTo>
                    <a:pt x="11842" y="2368"/>
                    <a:pt x="11900" y="2368"/>
                    <a:pt x="11946" y="2380"/>
                  </a:cubicBezTo>
                  <a:cubicBezTo>
                    <a:pt x="12050" y="2426"/>
                    <a:pt x="12143" y="2496"/>
                    <a:pt x="12155" y="2612"/>
                  </a:cubicBezTo>
                  <a:cubicBezTo>
                    <a:pt x="12190" y="2844"/>
                    <a:pt x="12259" y="3065"/>
                    <a:pt x="12364" y="3286"/>
                  </a:cubicBezTo>
                  <a:cubicBezTo>
                    <a:pt x="12376" y="3309"/>
                    <a:pt x="12387" y="3355"/>
                    <a:pt x="12387" y="3402"/>
                  </a:cubicBezTo>
                  <a:cubicBezTo>
                    <a:pt x="12364" y="3738"/>
                    <a:pt x="12434" y="4063"/>
                    <a:pt x="12422" y="4400"/>
                  </a:cubicBezTo>
                  <a:cubicBezTo>
                    <a:pt x="12410" y="4725"/>
                    <a:pt x="12422" y="5050"/>
                    <a:pt x="12422" y="5387"/>
                  </a:cubicBezTo>
                  <a:cubicBezTo>
                    <a:pt x="12422" y="5677"/>
                    <a:pt x="12376" y="5723"/>
                    <a:pt x="12074" y="5781"/>
                  </a:cubicBezTo>
                  <a:cubicBezTo>
                    <a:pt x="12062" y="5781"/>
                    <a:pt x="12039" y="5793"/>
                    <a:pt x="12004" y="5805"/>
                  </a:cubicBezTo>
                  <a:lnTo>
                    <a:pt x="12004" y="5979"/>
                  </a:lnTo>
                  <a:cubicBezTo>
                    <a:pt x="12004" y="6559"/>
                    <a:pt x="12004" y="7140"/>
                    <a:pt x="12016" y="7720"/>
                  </a:cubicBezTo>
                  <a:cubicBezTo>
                    <a:pt x="12016" y="7894"/>
                    <a:pt x="11958" y="8045"/>
                    <a:pt x="11911" y="8208"/>
                  </a:cubicBezTo>
                  <a:cubicBezTo>
                    <a:pt x="11888" y="8301"/>
                    <a:pt x="11795" y="8382"/>
                    <a:pt x="11691" y="8394"/>
                  </a:cubicBezTo>
                  <a:cubicBezTo>
                    <a:pt x="11505" y="8417"/>
                    <a:pt x="11331" y="8510"/>
                    <a:pt x="11133" y="8510"/>
                  </a:cubicBezTo>
                  <a:cubicBezTo>
                    <a:pt x="10982" y="8510"/>
                    <a:pt x="10820" y="8568"/>
                    <a:pt x="10681" y="8591"/>
                  </a:cubicBezTo>
                  <a:cubicBezTo>
                    <a:pt x="10274" y="8672"/>
                    <a:pt x="9880" y="8742"/>
                    <a:pt x="9473" y="8811"/>
                  </a:cubicBezTo>
                  <a:cubicBezTo>
                    <a:pt x="9369" y="8823"/>
                    <a:pt x="9276" y="8846"/>
                    <a:pt x="9171" y="8846"/>
                  </a:cubicBezTo>
                  <a:cubicBezTo>
                    <a:pt x="8997" y="8846"/>
                    <a:pt x="8823" y="8858"/>
                    <a:pt x="8661" y="8904"/>
                  </a:cubicBezTo>
                  <a:cubicBezTo>
                    <a:pt x="8556" y="8928"/>
                    <a:pt x="8463" y="8928"/>
                    <a:pt x="8359" y="8928"/>
                  </a:cubicBezTo>
                  <a:lnTo>
                    <a:pt x="7256" y="8928"/>
                  </a:lnTo>
                  <a:cubicBezTo>
                    <a:pt x="7093" y="8928"/>
                    <a:pt x="6931" y="8928"/>
                    <a:pt x="6780" y="8986"/>
                  </a:cubicBezTo>
                  <a:cubicBezTo>
                    <a:pt x="6699" y="9020"/>
                    <a:pt x="6617" y="8997"/>
                    <a:pt x="6524" y="8997"/>
                  </a:cubicBezTo>
                  <a:lnTo>
                    <a:pt x="6037" y="8997"/>
                  </a:lnTo>
                  <a:cubicBezTo>
                    <a:pt x="5979" y="8997"/>
                    <a:pt x="5909" y="8986"/>
                    <a:pt x="5851" y="9020"/>
                  </a:cubicBezTo>
                  <a:cubicBezTo>
                    <a:pt x="5619" y="9113"/>
                    <a:pt x="5364" y="9078"/>
                    <a:pt x="5120" y="9090"/>
                  </a:cubicBezTo>
                  <a:cubicBezTo>
                    <a:pt x="4899" y="9090"/>
                    <a:pt x="4667" y="9078"/>
                    <a:pt x="4458" y="9160"/>
                  </a:cubicBezTo>
                  <a:cubicBezTo>
                    <a:pt x="4400" y="9195"/>
                    <a:pt x="4307" y="9171"/>
                    <a:pt x="4237" y="9171"/>
                  </a:cubicBezTo>
                  <a:lnTo>
                    <a:pt x="3657" y="9171"/>
                  </a:lnTo>
                  <a:cubicBezTo>
                    <a:pt x="3506" y="9171"/>
                    <a:pt x="3378" y="9171"/>
                    <a:pt x="3239" y="9229"/>
                  </a:cubicBezTo>
                  <a:cubicBezTo>
                    <a:pt x="3146" y="9264"/>
                    <a:pt x="3030" y="9264"/>
                    <a:pt x="2926" y="9264"/>
                  </a:cubicBezTo>
                  <a:cubicBezTo>
                    <a:pt x="2229" y="9264"/>
                    <a:pt x="1533" y="9253"/>
                    <a:pt x="836" y="9253"/>
                  </a:cubicBezTo>
                  <a:cubicBezTo>
                    <a:pt x="662" y="9253"/>
                    <a:pt x="569" y="9171"/>
                    <a:pt x="511" y="9032"/>
                  </a:cubicBezTo>
                  <a:cubicBezTo>
                    <a:pt x="430" y="8858"/>
                    <a:pt x="360" y="8672"/>
                    <a:pt x="372" y="8475"/>
                  </a:cubicBezTo>
                  <a:cubicBezTo>
                    <a:pt x="372" y="8335"/>
                    <a:pt x="372" y="8173"/>
                    <a:pt x="314" y="8034"/>
                  </a:cubicBezTo>
                  <a:cubicBezTo>
                    <a:pt x="290" y="7952"/>
                    <a:pt x="290" y="7860"/>
                    <a:pt x="290" y="7755"/>
                  </a:cubicBezTo>
                  <a:lnTo>
                    <a:pt x="290" y="6791"/>
                  </a:lnTo>
                  <a:cubicBezTo>
                    <a:pt x="290" y="6722"/>
                    <a:pt x="302" y="6652"/>
                    <a:pt x="279" y="6583"/>
                  </a:cubicBezTo>
                  <a:cubicBezTo>
                    <a:pt x="186" y="6385"/>
                    <a:pt x="232" y="6165"/>
                    <a:pt x="186" y="5979"/>
                  </a:cubicBezTo>
                  <a:cubicBezTo>
                    <a:pt x="128" y="5735"/>
                    <a:pt x="116" y="5468"/>
                    <a:pt x="116" y="5224"/>
                  </a:cubicBezTo>
                  <a:cubicBezTo>
                    <a:pt x="116" y="5213"/>
                    <a:pt x="116" y="5178"/>
                    <a:pt x="105" y="5166"/>
                  </a:cubicBezTo>
                  <a:cubicBezTo>
                    <a:pt x="0" y="4934"/>
                    <a:pt x="23" y="4690"/>
                    <a:pt x="23" y="4446"/>
                  </a:cubicBezTo>
                  <a:lnTo>
                    <a:pt x="23" y="3309"/>
                  </a:lnTo>
                  <a:cubicBezTo>
                    <a:pt x="23" y="3227"/>
                    <a:pt x="12" y="3123"/>
                    <a:pt x="58" y="3042"/>
                  </a:cubicBezTo>
                  <a:cubicBezTo>
                    <a:pt x="128" y="2868"/>
                    <a:pt x="116" y="2705"/>
                    <a:pt x="116" y="2531"/>
                  </a:cubicBezTo>
                  <a:cubicBezTo>
                    <a:pt x="116" y="2368"/>
                    <a:pt x="116" y="2229"/>
                    <a:pt x="174" y="2078"/>
                  </a:cubicBezTo>
                  <a:cubicBezTo>
                    <a:pt x="197" y="2008"/>
                    <a:pt x="186" y="1892"/>
                    <a:pt x="221" y="1800"/>
                  </a:cubicBezTo>
                  <a:cubicBezTo>
                    <a:pt x="290" y="1591"/>
                    <a:pt x="290" y="1370"/>
                    <a:pt x="314" y="1149"/>
                  </a:cubicBezTo>
                  <a:cubicBezTo>
                    <a:pt x="337" y="964"/>
                    <a:pt x="430" y="848"/>
                    <a:pt x="604" y="801"/>
                  </a:cubicBezTo>
                  <a:cubicBezTo>
                    <a:pt x="743" y="778"/>
                    <a:pt x="859" y="697"/>
                    <a:pt x="998" y="720"/>
                  </a:cubicBezTo>
                  <a:cubicBezTo>
                    <a:pt x="1057" y="720"/>
                    <a:pt x="1115" y="685"/>
                    <a:pt x="1173" y="673"/>
                  </a:cubicBezTo>
                  <a:cubicBezTo>
                    <a:pt x="1242" y="650"/>
                    <a:pt x="1335" y="627"/>
                    <a:pt x="1405" y="627"/>
                  </a:cubicBezTo>
                  <a:cubicBezTo>
                    <a:pt x="1533" y="627"/>
                    <a:pt x="1672" y="615"/>
                    <a:pt x="1800" y="569"/>
                  </a:cubicBezTo>
                  <a:cubicBezTo>
                    <a:pt x="1858" y="557"/>
                    <a:pt x="1916" y="557"/>
                    <a:pt x="1974" y="546"/>
                  </a:cubicBezTo>
                  <a:cubicBezTo>
                    <a:pt x="2055" y="523"/>
                    <a:pt x="2148" y="511"/>
                    <a:pt x="2252" y="499"/>
                  </a:cubicBezTo>
                  <a:cubicBezTo>
                    <a:pt x="2334" y="488"/>
                    <a:pt x="2403" y="464"/>
                    <a:pt x="2496" y="464"/>
                  </a:cubicBezTo>
                  <a:cubicBezTo>
                    <a:pt x="2635" y="453"/>
                    <a:pt x="2786" y="488"/>
                    <a:pt x="2902" y="383"/>
                  </a:cubicBezTo>
                  <a:cubicBezTo>
                    <a:pt x="2926" y="348"/>
                    <a:pt x="2995" y="348"/>
                    <a:pt x="3042" y="348"/>
                  </a:cubicBezTo>
                  <a:cubicBezTo>
                    <a:pt x="3274" y="348"/>
                    <a:pt x="3494" y="290"/>
                    <a:pt x="3715" y="279"/>
                  </a:cubicBezTo>
                  <a:cubicBezTo>
                    <a:pt x="3994" y="256"/>
                    <a:pt x="4261" y="256"/>
                    <a:pt x="4539" y="256"/>
                  </a:cubicBezTo>
                  <a:cubicBezTo>
                    <a:pt x="4771" y="256"/>
                    <a:pt x="5004" y="256"/>
                    <a:pt x="5236" y="197"/>
                  </a:cubicBezTo>
                  <a:cubicBezTo>
                    <a:pt x="5352" y="163"/>
                    <a:pt x="5480" y="174"/>
                    <a:pt x="5596" y="174"/>
                  </a:cubicBezTo>
                  <a:cubicBezTo>
                    <a:pt x="6118" y="197"/>
                    <a:pt x="6641" y="139"/>
                    <a:pt x="7151" y="58"/>
                  </a:cubicBezTo>
                  <a:cubicBezTo>
                    <a:pt x="7569" y="0"/>
                    <a:pt x="7987" y="35"/>
                    <a:pt x="8417" y="47"/>
                  </a:cubicBezTo>
                  <a:cubicBezTo>
                    <a:pt x="8556" y="47"/>
                    <a:pt x="8707" y="58"/>
                    <a:pt x="8835" y="58"/>
                  </a:cubicBezTo>
                  <a:cubicBezTo>
                    <a:pt x="9380" y="58"/>
                    <a:pt x="9938" y="81"/>
                    <a:pt x="10495" y="58"/>
                  </a:cubicBezTo>
                  <a:cubicBezTo>
                    <a:pt x="10727" y="58"/>
                    <a:pt x="10936" y="105"/>
                    <a:pt x="11145" y="174"/>
                  </a:cubicBezTo>
                  <a:cubicBezTo>
                    <a:pt x="11377" y="256"/>
                    <a:pt x="11493" y="453"/>
                    <a:pt x="11516" y="697"/>
                  </a:cubicBezTo>
                  <a:cubicBezTo>
                    <a:pt x="11540" y="790"/>
                    <a:pt x="11516" y="859"/>
                    <a:pt x="11516" y="952"/>
                  </a:cubicBezTo>
                  <a:cubicBezTo>
                    <a:pt x="11516" y="1045"/>
                    <a:pt x="11540" y="1149"/>
                    <a:pt x="11563" y="1254"/>
                  </a:cubicBezTo>
                  <a:cubicBezTo>
                    <a:pt x="11609" y="1382"/>
                    <a:pt x="11621" y="1533"/>
                    <a:pt x="11609" y="1672"/>
                  </a:cubicBezTo>
                  <a:cubicBezTo>
                    <a:pt x="11656" y="1892"/>
                    <a:pt x="11679" y="2113"/>
                    <a:pt x="11783" y="2357"/>
                  </a:cubicBezTo>
                  <a:close/>
                  <a:moveTo>
                    <a:pt x="1765" y="1823"/>
                  </a:moveTo>
                  <a:cubicBezTo>
                    <a:pt x="1637" y="1962"/>
                    <a:pt x="1591" y="2125"/>
                    <a:pt x="1614" y="2299"/>
                  </a:cubicBezTo>
                  <a:cubicBezTo>
                    <a:pt x="1625" y="2484"/>
                    <a:pt x="1614" y="2659"/>
                    <a:pt x="1614" y="2844"/>
                  </a:cubicBezTo>
                  <a:cubicBezTo>
                    <a:pt x="1614" y="2937"/>
                    <a:pt x="1614" y="3007"/>
                    <a:pt x="1579" y="3100"/>
                  </a:cubicBezTo>
                  <a:cubicBezTo>
                    <a:pt x="1533" y="3216"/>
                    <a:pt x="1533" y="3344"/>
                    <a:pt x="1533" y="3460"/>
                  </a:cubicBezTo>
                  <a:lnTo>
                    <a:pt x="1533" y="5247"/>
                  </a:lnTo>
                  <a:cubicBezTo>
                    <a:pt x="1533" y="5317"/>
                    <a:pt x="1521" y="5387"/>
                    <a:pt x="1556" y="5456"/>
                  </a:cubicBezTo>
                  <a:cubicBezTo>
                    <a:pt x="1637" y="5665"/>
                    <a:pt x="1614" y="5863"/>
                    <a:pt x="1625" y="6072"/>
                  </a:cubicBezTo>
                  <a:cubicBezTo>
                    <a:pt x="1625" y="6130"/>
                    <a:pt x="1614" y="6199"/>
                    <a:pt x="1637" y="6246"/>
                  </a:cubicBezTo>
                  <a:cubicBezTo>
                    <a:pt x="1730" y="6408"/>
                    <a:pt x="1707" y="6583"/>
                    <a:pt x="1695" y="6757"/>
                  </a:cubicBezTo>
                  <a:cubicBezTo>
                    <a:pt x="1683" y="7058"/>
                    <a:pt x="1811" y="7337"/>
                    <a:pt x="1811" y="7627"/>
                  </a:cubicBezTo>
                  <a:cubicBezTo>
                    <a:pt x="1811" y="7697"/>
                    <a:pt x="1858" y="7778"/>
                    <a:pt x="1869" y="7860"/>
                  </a:cubicBezTo>
                  <a:cubicBezTo>
                    <a:pt x="1881" y="7952"/>
                    <a:pt x="1916" y="8034"/>
                    <a:pt x="2020" y="8103"/>
                  </a:cubicBezTo>
                  <a:lnTo>
                    <a:pt x="2960" y="8103"/>
                  </a:lnTo>
                  <a:cubicBezTo>
                    <a:pt x="3007" y="8103"/>
                    <a:pt x="3077" y="8103"/>
                    <a:pt x="3100" y="8092"/>
                  </a:cubicBezTo>
                  <a:cubicBezTo>
                    <a:pt x="3239" y="8010"/>
                    <a:pt x="3378" y="8034"/>
                    <a:pt x="3529" y="8034"/>
                  </a:cubicBezTo>
                  <a:cubicBezTo>
                    <a:pt x="3773" y="8010"/>
                    <a:pt x="4028" y="8068"/>
                    <a:pt x="4284" y="7941"/>
                  </a:cubicBezTo>
                  <a:cubicBezTo>
                    <a:pt x="4307" y="7929"/>
                    <a:pt x="4365" y="7929"/>
                    <a:pt x="4400" y="7929"/>
                  </a:cubicBezTo>
                  <a:cubicBezTo>
                    <a:pt x="4725" y="7906"/>
                    <a:pt x="5062" y="7929"/>
                    <a:pt x="5398" y="7860"/>
                  </a:cubicBezTo>
                  <a:cubicBezTo>
                    <a:pt x="5689" y="7801"/>
                    <a:pt x="5979" y="7836"/>
                    <a:pt x="6281" y="7767"/>
                  </a:cubicBezTo>
                  <a:cubicBezTo>
                    <a:pt x="6443" y="7720"/>
                    <a:pt x="6606" y="7755"/>
                    <a:pt x="6757" y="7697"/>
                  </a:cubicBezTo>
                  <a:cubicBezTo>
                    <a:pt x="6815" y="7662"/>
                    <a:pt x="6873" y="7674"/>
                    <a:pt x="6931" y="7662"/>
                  </a:cubicBezTo>
                  <a:cubicBezTo>
                    <a:pt x="7012" y="7651"/>
                    <a:pt x="7082" y="7662"/>
                    <a:pt x="7151" y="7639"/>
                  </a:cubicBezTo>
                  <a:cubicBezTo>
                    <a:pt x="7279" y="7581"/>
                    <a:pt x="7407" y="7593"/>
                    <a:pt x="7546" y="7581"/>
                  </a:cubicBezTo>
                  <a:cubicBezTo>
                    <a:pt x="7767" y="7581"/>
                    <a:pt x="7999" y="7604"/>
                    <a:pt x="8208" y="7523"/>
                  </a:cubicBezTo>
                  <a:cubicBezTo>
                    <a:pt x="8266" y="7488"/>
                    <a:pt x="8324" y="7523"/>
                    <a:pt x="8405" y="7511"/>
                  </a:cubicBezTo>
                  <a:cubicBezTo>
                    <a:pt x="8463" y="7511"/>
                    <a:pt x="8533" y="7511"/>
                    <a:pt x="8579" y="7476"/>
                  </a:cubicBezTo>
                  <a:cubicBezTo>
                    <a:pt x="8719" y="7418"/>
                    <a:pt x="8870" y="7418"/>
                    <a:pt x="9020" y="7418"/>
                  </a:cubicBezTo>
                  <a:cubicBezTo>
                    <a:pt x="9160" y="7418"/>
                    <a:pt x="9299" y="7430"/>
                    <a:pt x="9415" y="7395"/>
                  </a:cubicBezTo>
                  <a:cubicBezTo>
                    <a:pt x="9566" y="7349"/>
                    <a:pt x="9717" y="7349"/>
                    <a:pt x="9868" y="7337"/>
                  </a:cubicBezTo>
                  <a:cubicBezTo>
                    <a:pt x="9972" y="7337"/>
                    <a:pt x="10065" y="7337"/>
                    <a:pt x="10170" y="7314"/>
                  </a:cubicBezTo>
                  <a:cubicBezTo>
                    <a:pt x="10356" y="7105"/>
                    <a:pt x="10274" y="6873"/>
                    <a:pt x="10286" y="6652"/>
                  </a:cubicBezTo>
                  <a:cubicBezTo>
                    <a:pt x="10042" y="6524"/>
                    <a:pt x="10042" y="6524"/>
                    <a:pt x="10042" y="6269"/>
                  </a:cubicBezTo>
                  <a:lnTo>
                    <a:pt x="10042" y="5944"/>
                  </a:lnTo>
                  <a:cubicBezTo>
                    <a:pt x="10042" y="5886"/>
                    <a:pt x="10042" y="5805"/>
                    <a:pt x="10030" y="5770"/>
                  </a:cubicBezTo>
                  <a:cubicBezTo>
                    <a:pt x="9972" y="5654"/>
                    <a:pt x="9972" y="5538"/>
                    <a:pt x="9972" y="5398"/>
                  </a:cubicBezTo>
                  <a:cubicBezTo>
                    <a:pt x="9972" y="5201"/>
                    <a:pt x="9984" y="4992"/>
                    <a:pt x="9891" y="4806"/>
                  </a:cubicBezTo>
                  <a:cubicBezTo>
                    <a:pt x="9880" y="4760"/>
                    <a:pt x="9880" y="4702"/>
                    <a:pt x="9880" y="4667"/>
                  </a:cubicBezTo>
                  <a:lnTo>
                    <a:pt x="9833" y="4354"/>
                  </a:lnTo>
                  <a:cubicBezTo>
                    <a:pt x="9822" y="4284"/>
                    <a:pt x="9810" y="4214"/>
                    <a:pt x="9810" y="4133"/>
                  </a:cubicBezTo>
                  <a:cubicBezTo>
                    <a:pt x="9810" y="3936"/>
                    <a:pt x="9822" y="3727"/>
                    <a:pt x="9740" y="3529"/>
                  </a:cubicBezTo>
                  <a:cubicBezTo>
                    <a:pt x="9705" y="3471"/>
                    <a:pt x="9717" y="3413"/>
                    <a:pt x="9717" y="3344"/>
                  </a:cubicBezTo>
                  <a:lnTo>
                    <a:pt x="9717" y="1962"/>
                  </a:lnTo>
                  <a:cubicBezTo>
                    <a:pt x="9717" y="1800"/>
                    <a:pt x="9763" y="1683"/>
                    <a:pt x="9914" y="1602"/>
                  </a:cubicBezTo>
                  <a:cubicBezTo>
                    <a:pt x="9938" y="1579"/>
                    <a:pt x="9961" y="1556"/>
                    <a:pt x="9996" y="1521"/>
                  </a:cubicBezTo>
                  <a:cubicBezTo>
                    <a:pt x="9961" y="1451"/>
                    <a:pt x="9938" y="1405"/>
                    <a:pt x="9926" y="1358"/>
                  </a:cubicBezTo>
                  <a:cubicBezTo>
                    <a:pt x="9891" y="1300"/>
                    <a:pt x="9880" y="1254"/>
                    <a:pt x="9856" y="1196"/>
                  </a:cubicBezTo>
                  <a:lnTo>
                    <a:pt x="8788" y="1196"/>
                  </a:lnTo>
                  <a:cubicBezTo>
                    <a:pt x="8603" y="1196"/>
                    <a:pt x="8428" y="1173"/>
                    <a:pt x="8243" y="1254"/>
                  </a:cubicBezTo>
                  <a:cubicBezTo>
                    <a:pt x="8185" y="1277"/>
                    <a:pt x="8092" y="1266"/>
                    <a:pt x="8022" y="1266"/>
                  </a:cubicBezTo>
                  <a:cubicBezTo>
                    <a:pt x="7802" y="1266"/>
                    <a:pt x="7604" y="1277"/>
                    <a:pt x="7384" y="1312"/>
                  </a:cubicBezTo>
                  <a:cubicBezTo>
                    <a:pt x="7209" y="1335"/>
                    <a:pt x="7035" y="1335"/>
                    <a:pt x="6861" y="1358"/>
                  </a:cubicBezTo>
                  <a:cubicBezTo>
                    <a:pt x="6780" y="1370"/>
                    <a:pt x="6675" y="1358"/>
                    <a:pt x="6583" y="1382"/>
                  </a:cubicBezTo>
                  <a:cubicBezTo>
                    <a:pt x="6432" y="1440"/>
                    <a:pt x="6269" y="1440"/>
                    <a:pt x="6107" y="1440"/>
                  </a:cubicBezTo>
                  <a:lnTo>
                    <a:pt x="5340" y="1440"/>
                  </a:lnTo>
                  <a:cubicBezTo>
                    <a:pt x="5247" y="1440"/>
                    <a:pt x="5166" y="1440"/>
                    <a:pt x="5097" y="1451"/>
                  </a:cubicBezTo>
                  <a:cubicBezTo>
                    <a:pt x="4888" y="1521"/>
                    <a:pt x="4690" y="1509"/>
                    <a:pt x="4481" y="1509"/>
                  </a:cubicBezTo>
                  <a:cubicBezTo>
                    <a:pt x="4365" y="1509"/>
                    <a:pt x="4226" y="1498"/>
                    <a:pt x="4121" y="1544"/>
                  </a:cubicBezTo>
                  <a:cubicBezTo>
                    <a:pt x="3947" y="1614"/>
                    <a:pt x="3761" y="1602"/>
                    <a:pt x="3587" y="1602"/>
                  </a:cubicBezTo>
                  <a:cubicBezTo>
                    <a:pt x="3332" y="1614"/>
                    <a:pt x="3077" y="1567"/>
                    <a:pt x="2833" y="1672"/>
                  </a:cubicBezTo>
                  <a:cubicBezTo>
                    <a:pt x="2775" y="1695"/>
                    <a:pt x="2717" y="1683"/>
                    <a:pt x="2635" y="1683"/>
                  </a:cubicBezTo>
                  <a:cubicBezTo>
                    <a:pt x="2403" y="1683"/>
                    <a:pt x="2171" y="1672"/>
                    <a:pt x="1939" y="1776"/>
                  </a:cubicBezTo>
                  <a:cubicBezTo>
                    <a:pt x="1881" y="1823"/>
                    <a:pt x="1823" y="1823"/>
                    <a:pt x="1765" y="1823"/>
                  </a:cubicBezTo>
                  <a:close/>
                  <a:moveTo>
                    <a:pt x="1695" y="8277"/>
                  </a:moveTo>
                  <a:cubicBezTo>
                    <a:pt x="1567" y="7987"/>
                    <a:pt x="1474" y="7709"/>
                    <a:pt x="1498" y="7418"/>
                  </a:cubicBezTo>
                  <a:cubicBezTo>
                    <a:pt x="1498" y="7360"/>
                    <a:pt x="1498" y="7291"/>
                    <a:pt x="1463" y="7244"/>
                  </a:cubicBezTo>
                  <a:cubicBezTo>
                    <a:pt x="1405" y="7105"/>
                    <a:pt x="1405" y="6942"/>
                    <a:pt x="1405" y="6791"/>
                  </a:cubicBezTo>
                  <a:cubicBezTo>
                    <a:pt x="1405" y="6675"/>
                    <a:pt x="1416" y="6559"/>
                    <a:pt x="1382" y="6466"/>
                  </a:cubicBezTo>
                  <a:cubicBezTo>
                    <a:pt x="1324" y="6316"/>
                    <a:pt x="1324" y="6153"/>
                    <a:pt x="1324" y="6014"/>
                  </a:cubicBezTo>
                  <a:cubicBezTo>
                    <a:pt x="1324" y="5898"/>
                    <a:pt x="1300" y="5793"/>
                    <a:pt x="1289" y="5677"/>
                  </a:cubicBezTo>
                  <a:cubicBezTo>
                    <a:pt x="1277" y="5573"/>
                    <a:pt x="1242" y="5480"/>
                    <a:pt x="1242" y="5375"/>
                  </a:cubicBezTo>
                  <a:lnTo>
                    <a:pt x="1242" y="3344"/>
                  </a:lnTo>
                  <a:cubicBezTo>
                    <a:pt x="1242" y="3251"/>
                    <a:pt x="1265" y="3146"/>
                    <a:pt x="1277" y="3065"/>
                  </a:cubicBezTo>
                  <a:cubicBezTo>
                    <a:pt x="1289" y="2960"/>
                    <a:pt x="1324" y="2868"/>
                    <a:pt x="1324" y="2763"/>
                  </a:cubicBezTo>
                  <a:cubicBezTo>
                    <a:pt x="1324" y="2601"/>
                    <a:pt x="1335" y="2450"/>
                    <a:pt x="1324" y="2299"/>
                  </a:cubicBezTo>
                  <a:cubicBezTo>
                    <a:pt x="1300" y="2067"/>
                    <a:pt x="1358" y="1858"/>
                    <a:pt x="1474" y="1660"/>
                  </a:cubicBezTo>
                  <a:cubicBezTo>
                    <a:pt x="1533" y="1556"/>
                    <a:pt x="1591" y="1498"/>
                    <a:pt x="1707" y="1498"/>
                  </a:cubicBezTo>
                  <a:cubicBezTo>
                    <a:pt x="1765" y="1498"/>
                    <a:pt x="1846" y="1509"/>
                    <a:pt x="1881" y="1486"/>
                  </a:cubicBezTo>
                  <a:cubicBezTo>
                    <a:pt x="2078" y="1382"/>
                    <a:pt x="2264" y="1405"/>
                    <a:pt x="2450" y="1405"/>
                  </a:cubicBezTo>
                  <a:cubicBezTo>
                    <a:pt x="2577" y="1405"/>
                    <a:pt x="2717" y="1405"/>
                    <a:pt x="2844" y="1358"/>
                  </a:cubicBezTo>
                  <a:cubicBezTo>
                    <a:pt x="2914" y="1324"/>
                    <a:pt x="3007" y="1324"/>
                    <a:pt x="3088" y="1324"/>
                  </a:cubicBezTo>
                  <a:lnTo>
                    <a:pt x="3669" y="1324"/>
                  </a:lnTo>
                  <a:cubicBezTo>
                    <a:pt x="3738" y="1324"/>
                    <a:pt x="3820" y="1335"/>
                    <a:pt x="3889" y="1312"/>
                  </a:cubicBezTo>
                  <a:cubicBezTo>
                    <a:pt x="4063" y="1231"/>
                    <a:pt x="4249" y="1254"/>
                    <a:pt x="4423" y="1254"/>
                  </a:cubicBezTo>
                  <a:cubicBezTo>
                    <a:pt x="4632" y="1254"/>
                    <a:pt x="4830" y="1254"/>
                    <a:pt x="5039" y="1184"/>
                  </a:cubicBezTo>
                  <a:cubicBezTo>
                    <a:pt x="5108" y="1149"/>
                    <a:pt x="5189" y="1149"/>
                    <a:pt x="5282" y="1149"/>
                  </a:cubicBezTo>
                  <a:lnTo>
                    <a:pt x="5770" y="1149"/>
                  </a:lnTo>
                  <a:cubicBezTo>
                    <a:pt x="6049" y="1149"/>
                    <a:pt x="6327" y="1184"/>
                    <a:pt x="6606" y="1080"/>
                  </a:cubicBezTo>
                  <a:cubicBezTo>
                    <a:pt x="6664" y="1045"/>
                    <a:pt x="6745" y="1068"/>
                    <a:pt x="6815" y="1068"/>
                  </a:cubicBezTo>
                  <a:cubicBezTo>
                    <a:pt x="7024" y="1068"/>
                    <a:pt x="7221" y="1068"/>
                    <a:pt x="7430" y="1022"/>
                  </a:cubicBezTo>
                  <a:cubicBezTo>
                    <a:pt x="7511" y="998"/>
                    <a:pt x="7616" y="987"/>
                    <a:pt x="7709" y="987"/>
                  </a:cubicBezTo>
                  <a:cubicBezTo>
                    <a:pt x="7918" y="987"/>
                    <a:pt x="8150" y="1010"/>
                    <a:pt x="8370" y="917"/>
                  </a:cubicBezTo>
                  <a:cubicBezTo>
                    <a:pt x="8428" y="906"/>
                    <a:pt x="8486" y="906"/>
                    <a:pt x="8556" y="906"/>
                  </a:cubicBezTo>
                  <a:lnTo>
                    <a:pt x="9856" y="906"/>
                  </a:lnTo>
                  <a:lnTo>
                    <a:pt x="9972" y="906"/>
                  </a:lnTo>
                  <a:cubicBezTo>
                    <a:pt x="10089" y="917"/>
                    <a:pt x="10147" y="964"/>
                    <a:pt x="10147" y="1080"/>
                  </a:cubicBezTo>
                  <a:cubicBezTo>
                    <a:pt x="10158" y="1254"/>
                    <a:pt x="10239" y="1405"/>
                    <a:pt x="10332" y="1556"/>
                  </a:cubicBezTo>
                  <a:cubicBezTo>
                    <a:pt x="10402" y="1556"/>
                    <a:pt x="10472" y="1567"/>
                    <a:pt x="10553" y="1567"/>
                  </a:cubicBezTo>
                  <a:cubicBezTo>
                    <a:pt x="10820" y="1591"/>
                    <a:pt x="10971" y="1741"/>
                    <a:pt x="10982" y="2020"/>
                  </a:cubicBezTo>
                  <a:cubicBezTo>
                    <a:pt x="10982" y="2125"/>
                    <a:pt x="10959" y="2229"/>
                    <a:pt x="11017" y="2322"/>
                  </a:cubicBezTo>
                  <a:cubicBezTo>
                    <a:pt x="11145" y="2357"/>
                    <a:pt x="11273" y="2345"/>
                    <a:pt x="11389" y="2310"/>
                  </a:cubicBezTo>
                  <a:cubicBezTo>
                    <a:pt x="11400" y="2183"/>
                    <a:pt x="11424" y="1451"/>
                    <a:pt x="11389" y="1382"/>
                  </a:cubicBezTo>
                  <a:cubicBezTo>
                    <a:pt x="11307" y="1196"/>
                    <a:pt x="11319" y="1010"/>
                    <a:pt x="11319" y="813"/>
                  </a:cubicBezTo>
                  <a:cubicBezTo>
                    <a:pt x="11319" y="627"/>
                    <a:pt x="11226" y="511"/>
                    <a:pt x="11052" y="441"/>
                  </a:cubicBezTo>
                  <a:cubicBezTo>
                    <a:pt x="10913" y="383"/>
                    <a:pt x="10750" y="337"/>
                    <a:pt x="10576" y="337"/>
                  </a:cubicBezTo>
                  <a:cubicBezTo>
                    <a:pt x="9972" y="348"/>
                    <a:pt x="9369" y="337"/>
                    <a:pt x="8765" y="337"/>
                  </a:cubicBezTo>
                  <a:cubicBezTo>
                    <a:pt x="8544" y="337"/>
                    <a:pt x="8312" y="383"/>
                    <a:pt x="8115" y="279"/>
                  </a:cubicBezTo>
                  <a:cubicBezTo>
                    <a:pt x="8092" y="267"/>
                    <a:pt x="8069" y="267"/>
                    <a:pt x="8057" y="267"/>
                  </a:cubicBezTo>
                  <a:cubicBezTo>
                    <a:pt x="7767" y="267"/>
                    <a:pt x="7476" y="256"/>
                    <a:pt x="7198" y="279"/>
                  </a:cubicBezTo>
                  <a:cubicBezTo>
                    <a:pt x="6838" y="314"/>
                    <a:pt x="6490" y="372"/>
                    <a:pt x="6141" y="406"/>
                  </a:cubicBezTo>
                  <a:cubicBezTo>
                    <a:pt x="5944" y="430"/>
                    <a:pt x="5747" y="441"/>
                    <a:pt x="5561" y="441"/>
                  </a:cubicBezTo>
                  <a:cubicBezTo>
                    <a:pt x="5306" y="441"/>
                    <a:pt x="5062" y="453"/>
                    <a:pt x="4830" y="488"/>
                  </a:cubicBezTo>
                  <a:cubicBezTo>
                    <a:pt x="4412" y="546"/>
                    <a:pt x="4005" y="569"/>
                    <a:pt x="3587" y="615"/>
                  </a:cubicBezTo>
                  <a:lnTo>
                    <a:pt x="3193" y="662"/>
                  </a:lnTo>
                  <a:cubicBezTo>
                    <a:pt x="2786" y="720"/>
                    <a:pt x="2403" y="871"/>
                    <a:pt x="1985" y="871"/>
                  </a:cubicBezTo>
                  <a:cubicBezTo>
                    <a:pt x="1974" y="871"/>
                    <a:pt x="1939" y="871"/>
                    <a:pt x="1927" y="894"/>
                  </a:cubicBezTo>
                  <a:cubicBezTo>
                    <a:pt x="1695" y="987"/>
                    <a:pt x="1416" y="917"/>
                    <a:pt x="1184" y="1033"/>
                  </a:cubicBezTo>
                  <a:cubicBezTo>
                    <a:pt x="998" y="1022"/>
                    <a:pt x="859" y="1091"/>
                    <a:pt x="685" y="1196"/>
                  </a:cubicBezTo>
                  <a:cubicBezTo>
                    <a:pt x="650" y="1312"/>
                    <a:pt x="639" y="1440"/>
                    <a:pt x="592" y="1556"/>
                  </a:cubicBezTo>
                  <a:cubicBezTo>
                    <a:pt x="534" y="1718"/>
                    <a:pt x="546" y="1904"/>
                    <a:pt x="511" y="2067"/>
                  </a:cubicBezTo>
                  <a:cubicBezTo>
                    <a:pt x="464" y="2241"/>
                    <a:pt x="464" y="2415"/>
                    <a:pt x="453" y="2577"/>
                  </a:cubicBezTo>
                  <a:cubicBezTo>
                    <a:pt x="453" y="2705"/>
                    <a:pt x="453" y="2833"/>
                    <a:pt x="406" y="2960"/>
                  </a:cubicBezTo>
                  <a:cubicBezTo>
                    <a:pt x="372" y="3077"/>
                    <a:pt x="360" y="3181"/>
                    <a:pt x="360" y="3297"/>
                  </a:cubicBezTo>
                  <a:lnTo>
                    <a:pt x="360" y="4644"/>
                  </a:lnTo>
                  <a:cubicBezTo>
                    <a:pt x="360" y="4725"/>
                    <a:pt x="348" y="4795"/>
                    <a:pt x="372" y="4864"/>
                  </a:cubicBezTo>
                  <a:cubicBezTo>
                    <a:pt x="464" y="5050"/>
                    <a:pt x="453" y="5247"/>
                    <a:pt x="453" y="5433"/>
                  </a:cubicBezTo>
                  <a:cubicBezTo>
                    <a:pt x="453" y="5503"/>
                    <a:pt x="430" y="5573"/>
                    <a:pt x="464" y="5654"/>
                  </a:cubicBezTo>
                  <a:cubicBezTo>
                    <a:pt x="534" y="5793"/>
                    <a:pt x="523" y="5956"/>
                    <a:pt x="523" y="6095"/>
                  </a:cubicBezTo>
                  <a:cubicBezTo>
                    <a:pt x="523" y="6153"/>
                    <a:pt x="523" y="6211"/>
                    <a:pt x="534" y="6246"/>
                  </a:cubicBezTo>
                  <a:cubicBezTo>
                    <a:pt x="627" y="6420"/>
                    <a:pt x="604" y="6606"/>
                    <a:pt x="604" y="6780"/>
                  </a:cubicBezTo>
                  <a:cubicBezTo>
                    <a:pt x="604" y="7070"/>
                    <a:pt x="604" y="7349"/>
                    <a:pt x="627" y="7639"/>
                  </a:cubicBezTo>
                  <a:cubicBezTo>
                    <a:pt x="627" y="7720"/>
                    <a:pt x="627" y="7813"/>
                    <a:pt x="650" y="7883"/>
                  </a:cubicBezTo>
                  <a:cubicBezTo>
                    <a:pt x="708" y="8010"/>
                    <a:pt x="708" y="8150"/>
                    <a:pt x="708" y="8277"/>
                  </a:cubicBezTo>
                  <a:cubicBezTo>
                    <a:pt x="708" y="8475"/>
                    <a:pt x="801" y="8672"/>
                    <a:pt x="859" y="8870"/>
                  </a:cubicBezTo>
                  <a:cubicBezTo>
                    <a:pt x="998" y="8870"/>
                    <a:pt x="1149" y="8881"/>
                    <a:pt x="1289" y="8881"/>
                  </a:cubicBezTo>
                  <a:cubicBezTo>
                    <a:pt x="1416" y="8881"/>
                    <a:pt x="1556" y="8881"/>
                    <a:pt x="1683" y="8916"/>
                  </a:cubicBezTo>
                  <a:cubicBezTo>
                    <a:pt x="1823" y="8939"/>
                    <a:pt x="1962" y="8904"/>
                    <a:pt x="2101" y="8870"/>
                  </a:cubicBezTo>
                  <a:cubicBezTo>
                    <a:pt x="2159" y="8858"/>
                    <a:pt x="2217" y="8870"/>
                    <a:pt x="2287" y="8870"/>
                  </a:cubicBezTo>
                  <a:lnTo>
                    <a:pt x="2902" y="8870"/>
                  </a:lnTo>
                  <a:cubicBezTo>
                    <a:pt x="2972" y="8870"/>
                    <a:pt x="3042" y="8881"/>
                    <a:pt x="3123" y="8858"/>
                  </a:cubicBezTo>
                  <a:cubicBezTo>
                    <a:pt x="3367" y="8753"/>
                    <a:pt x="3622" y="8788"/>
                    <a:pt x="3878" y="8788"/>
                  </a:cubicBezTo>
                  <a:cubicBezTo>
                    <a:pt x="4121" y="8788"/>
                    <a:pt x="4365" y="8811"/>
                    <a:pt x="4597" y="8730"/>
                  </a:cubicBezTo>
                  <a:cubicBezTo>
                    <a:pt x="4655" y="8695"/>
                    <a:pt x="4748" y="8707"/>
                    <a:pt x="4818" y="8707"/>
                  </a:cubicBezTo>
                  <a:lnTo>
                    <a:pt x="5364" y="8707"/>
                  </a:lnTo>
                  <a:cubicBezTo>
                    <a:pt x="5445" y="8707"/>
                    <a:pt x="5514" y="8730"/>
                    <a:pt x="5584" y="8695"/>
                  </a:cubicBezTo>
                  <a:cubicBezTo>
                    <a:pt x="5793" y="8614"/>
                    <a:pt x="5990" y="8637"/>
                    <a:pt x="6199" y="8626"/>
                  </a:cubicBezTo>
                  <a:cubicBezTo>
                    <a:pt x="6432" y="8626"/>
                    <a:pt x="6664" y="8649"/>
                    <a:pt x="6896" y="8556"/>
                  </a:cubicBezTo>
                  <a:cubicBezTo>
                    <a:pt x="6966" y="8521"/>
                    <a:pt x="7047" y="8533"/>
                    <a:pt x="7140" y="8533"/>
                  </a:cubicBezTo>
                  <a:lnTo>
                    <a:pt x="8324" y="8533"/>
                  </a:lnTo>
                  <a:cubicBezTo>
                    <a:pt x="8428" y="8533"/>
                    <a:pt x="8533" y="8556"/>
                    <a:pt x="8637" y="8510"/>
                  </a:cubicBezTo>
                  <a:cubicBezTo>
                    <a:pt x="8812" y="8452"/>
                    <a:pt x="8986" y="8452"/>
                    <a:pt x="9160" y="8452"/>
                  </a:cubicBezTo>
                  <a:cubicBezTo>
                    <a:pt x="9241" y="8452"/>
                    <a:pt x="9311" y="8452"/>
                    <a:pt x="9404" y="8440"/>
                  </a:cubicBezTo>
                  <a:cubicBezTo>
                    <a:pt x="9868" y="8359"/>
                    <a:pt x="10332" y="8289"/>
                    <a:pt x="10797" y="8196"/>
                  </a:cubicBezTo>
                  <a:cubicBezTo>
                    <a:pt x="10924" y="8173"/>
                    <a:pt x="11052" y="8127"/>
                    <a:pt x="11191" y="8115"/>
                  </a:cubicBezTo>
                  <a:cubicBezTo>
                    <a:pt x="11366" y="8103"/>
                    <a:pt x="11505" y="8068"/>
                    <a:pt x="11633" y="7987"/>
                  </a:cubicBezTo>
                  <a:cubicBezTo>
                    <a:pt x="11725" y="7836"/>
                    <a:pt x="11749" y="7697"/>
                    <a:pt x="11749" y="7534"/>
                  </a:cubicBezTo>
                  <a:cubicBezTo>
                    <a:pt x="11749" y="6954"/>
                    <a:pt x="11772" y="6374"/>
                    <a:pt x="11772" y="5793"/>
                  </a:cubicBezTo>
                  <a:cubicBezTo>
                    <a:pt x="11772" y="5781"/>
                    <a:pt x="11749" y="5758"/>
                    <a:pt x="11737" y="5723"/>
                  </a:cubicBezTo>
                  <a:cubicBezTo>
                    <a:pt x="11598" y="5700"/>
                    <a:pt x="11447" y="5677"/>
                    <a:pt x="11284" y="5747"/>
                  </a:cubicBezTo>
                  <a:lnTo>
                    <a:pt x="11284" y="6083"/>
                  </a:lnTo>
                  <a:cubicBezTo>
                    <a:pt x="11307" y="6269"/>
                    <a:pt x="11249" y="6443"/>
                    <a:pt x="11099" y="6594"/>
                  </a:cubicBezTo>
                  <a:cubicBezTo>
                    <a:pt x="10959" y="6606"/>
                    <a:pt x="10797" y="6617"/>
                    <a:pt x="10623" y="6629"/>
                  </a:cubicBezTo>
                  <a:cubicBezTo>
                    <a:pt x="10623" y="6722"/>
                    <a:pt x="10611" y="6791"/>
                    <a:pt x="10611" y="6873"/>
                  </a:cubicBezTo>
                  <a:cubicBezTo>
                    <a:pt x="10623" y="7058"/>
                    <a:pt x="10576" y="7233"/>
                    <a:pt x="10506" y="7407"/>
                  </a:cubicBezTo>
                  <a:cubicBezTo>
                    <a:pt x="10472" y="7488"/>
                    <a:pt x="10414" y="7534"/>
                    <a:pt x="10332" y="7546"/>
                  </a:cubicBezTo>
                  <a:lnTo>
                    <a:pt x="10216" y="7546"/>
                  </a:lnTo>
                  <a:cubicBezTo>
                    <a:pt x="9949" y="7546"/>
                    <a:pt x="9682" y="7523"/>
                    <a:pt x="9427" y="7616"/>
                  </a:cubicBezTo>
                  <a:cubicBezTo>
                    <a:pt x="9404" y="7639"/>
                    <a:pt x="9346" y="7616"/>
                    <a:pt x="9311" y="7616"/>
                  </a:cubicBezTo>
                  <a:cubicBezTo>
                    <a:pt x="9079" y="7616"/>
                    <a:pt x="8846" y="7604"/>
                    <a:pt x="8614" y="7697"/>
                  </a:cubicBezTo>
                  <a:cubicBezTo>
                    <a:pt x="8579" y="7709"/>
                    <a:pt x="8521" y="7697"/>
                    <a:pt x="8475" y="7709"/>
                  </a:cubicBezTo>
                  <a:cubicBezTo>
                    <a:pt x="8417" y="7709"/>
                    <a:pt x="8347" y="7709"/>
                    <a:pt x="8301" y="7743"/>
                  </a:cubicBezTo>
                  <a:cubicBezTo>
                    <a:pt x="8138" y="7813"/>
                    <a:pt x="7964" y="7825"/>
                    <a:pt x="7790" y="7790"/>
                  </a:cubicBezTo>
                  <a:cubicBezTo>
                    <a:pt x="7488" y="7767"/>
                    <a:pt x="7198" y="7894"/>
                    <a:pt x="6873" y="7894"/>
                  </a:cubicBezTo>
                  <a:cubicBezTo>
                    <a:pt x="6733" y="7964"/>
                    <a:pt x="6559" y="7987"/>
                    <a:pt x="6397" y="7964"/>
                  </a:cubicBezTo>
                  <a:cubicBezTo>
                    <a:pt x="6350" y="7964"/>
                    <a:pt x="6292" y="7964"/>
                    <a:pt x="6257" y="7999"/>
                  </a:cubicBezTo>
                  <a:cubicBezTo>
                    <a:pt x="6118" y="8057"/>
                    <a:pt x="5979" y="8057"/>
                    <a:pt x="5828" y="8057"/>
                  </a:cubicBezTo>
                  <a:cubicBezTo>
                    <a:pt x="5712" y="8057"/>
                    <a:pt x="5573" y="8022"/>
                    <a:pt x="5468" y="8068"/>
                  </a:cubicBezTo>
                  <a:cubicBezTo>
                    <a:pt x="5224" y="8161"/>
                    <a:pt x="4992" y="8127"/>
                    <a:pt x="4748" y="8138"/>
                  </a:cubicBezTo>
                  <a:cubicBezTo>
                    <a:pt x="4644" y="8138"/>
                    <a:pt x="4528" y="8115"/>
                    <a:pt x="4435" y="8161"/>
                  </a:cubicBezTo>
                  <a:cubicBezTo>
                    <a:pt x="4191" y="8277"/>
                    <a:pt x="3936" y="8231"/>
                    <a:pt x="3680" y="8231"/>
                  </a:cubicBezTo>
                  <a:cubicBezTo>
                    <a:pt x="3587" y="8231"/>
                    <a:pt x="3471" y="8219"/>
                    <a:pt x="3378" y="8243"/>
                  </a:cubicBezTo>
                  <a:cubicBezTo>
                    <a:pt x="3216" y="8324"/>
                    <a:pt x="3065" y="8289"/>
                    <a:pt x="2902" y="8277"/>
                  </a:cubicBezTo>
                  <a:lnTo>
                    <a:pt x="2508" y="8231"/>
                  </a:lnTo>
                  <a:cubicBezTo>
                    <a:pt x="2194" y="8324"/>
                    <a:pt x="1939" y="8289"/>
                    <a:pt x="1695" y="8277"/>
                  </a:cubicBezTo>
                  <a:close/>
                  <a:moveTo>
                    <a:pt x="11865" y="2670"/>
                  </a:moveTo>
                  <a:cubicBezTo>
                    <a:pt x="11540" y="2601"/>
                    <a:pt x="10994" y="2601"/>
                    <a:pt x="10739" y="2659"/>
                  </a:cubicBezTo>
                  <a:cubicBezTo>
                    <a:pt x="10739" y="2891"/>
                    <a:pt x="10692" y="3123"/>
                    <a:pt x="10785" y="3344"/>
                  </a:cubicBezTo>
                  <a:cubicBezTo>
                    <a:pt x="10808" y="3413"/>
                    <a:pt x="10808" y="3506"/>
                    <a:pt x="10808" y="3587"/>
                  </a:cubicBezTo>
                  <a:cubicBezTo>
                    <a:pt x="10843" y="3820"/>
                    <a:pt x="10843" y="4052"/>
                    <a:pt x="10913" y="4284"/>
                  </a:cubicBezTo>
                  <a:cubicBezTo>
                    <a:pt x="10971" y="4470"/>
                    <a:pt x="10971" y="4644"/>
                    <a:pt x="10982" y="4818"/>
                  </a:cubicBezTo>
                  <a:cubicBezTo>
                    <a:pt x="10982" y="5004"/>
                    <a:pt x="10959" y="5178"/>
                    <a:pt x="10994" y="5352"/>
                  </a:cubicBezTo>
                  <a:cubicBezTo>
                    <a:pt x="11099" y="5398"/>
                    <a:pt x="11191" y="5445"/>
                    <a:pt x="11273" y="5491"/>
                  </a:cubicBezTo>
                  <a:cubicBezTo>
                    <a:pt x="11400" y="5445"/>
                    <a:pt x="11540" y="5410"/>
                    <a:pt x="11691" y="5468"/>
                  </a:cubicBezTo>
                  <a:cubicBezTo>
                    <a:pt x="11807" y="5514"/>
                    <a:pt x="11958" y="5503"/>
                    <a:pt x="12085" y="5456"/>
                  </a:cubicBezTo>
                  <a:cubicBezTo>
                    <a:pt x="12097" y="5410"/>
                    <a:pt x="12120" y="5375"/>
                    <a:pt x="12120" y="5340"/>
                  </a:cubicBezTo>
                  <a:cubicBezTo>
                    <a:pt x="12120" y="5004"/>
                    <a:pt x="12097" y="4690"/>
                    <a:pt x="12132" y="4354"/>
                  </a:cubicBezTo>
                  <a:cubicBezTo>
                    <a:pt x="12155" y="4017"/>
                    <a:pt x="12027" y="3692"/>
                    <a:pt x="12074" y="3355"/>
                  </a:cubicBezTo>
                  <a:cubicBezTo>
                    <a:pt x="12074" y="3320"/>
                    <a:pt x="12039" y="3297"/>
                    <a:pt x="12027" y="3262"/>
                  </a:cubicBezTo>
                  <a:cubicBezTo>
                    <a:pt x="12016" y="3227"/>
                    <a:pt x="11981" y="3181"/>
                    <a:pt x="11969" y="3123"/>
                  </a:cubicBezTo>
                  <a:cubicBezTo>
                    <a:pt x="11946" y="3007"/>
                    <a:pt x="11911" y="2844"/>
                    <a:pt x="11865" y="2670"/>
                  </a:cubicBezTo>
                  <a:close/>
                  <a:moveTo>
                    <a:pt x="9984" y="1916"/>
                  </a:moveTo>
                  <a:cubicBezTo>
                    <a:pt x="9961" y="2020"/>
                    <a:pt x="9961" y="2090"/>
                    <a:pt x="9961" y="2183"/>
                  </a:cubicBezTo>
                  <a:lnTo>
                    <a:pt x="9961" y="3135"/>
                  </a:lnTo>
                  <a:cubicBezTo>
                    <a:pt x="9961" y="3309"/>
                    <a:pt x="9949" y="3483"/>
                    <a:pt x="10019" y="3645"/>
                  </a:cubicBezTo>
                  <a:cubicBezTo>
                    <a:pt x="10054" y="3703"/>
                    <a:pt x="10054" y="3761"/>
                    <a:pt x="10042" y="3820"/>
                  </a:cubicBezTo>
                  <a:cubicBezTo>
                    <a:pt x="9996" y="4145"/>
                    <a:pt x="10158" y="4446"/>
                    <a:pt x="10147" y="4760"/>
                  </a:cubicBezTo>
                  <a:cubicBezTo>
                    <a:pt x="10228" y="4957"/>
                    <a:pt x="10205" y="5143"/>
                    <a:pt x="10216" y="5329"/>
                  </a:cubicBezTo>
                  <a:cubicBezTo>
                    <a:pt x="10216" y="5422"/>
                    <a:pt x="10216" y="5514"/>
                    <a:pt x="10251" y="5607"/>
                  </a:cubicBezTo>
                  <a:cubicBezTo>
                    <a:pt x="10297" y="5723"/>
                    <a:pt x="10309" y="5840"/>
                    <a:pt x="10309" y="5967"/>
                  </a:cubicBezTo>
                  <a:cubicBezTo>
                    <a:pt x="10309" y="6083"/>
                    <a:pt x="10297" y="6211"/>
                    <a:pt x="10344" y="6316"/>
                  </a:cubicBezTo>
                  <a:cubicBezTo>
                    <a:pt x="10506" y="6420"/>
                    <a:pt x="10646" y="6443"/>
                    <a:pt x="10820" y="6432"/>
                  </a:cubicBezTo>
                  <a:cubicBezTo>
                    <a:pt x="10913" y="6420"/>
                    <a:pt x="10948" y="6374"/>
                    <a:pt x="10948" y="6304"/>
                  </a:cubicBezTo>
                  <a:lnTo>
                    <a:pt x="10948" y="5828"/>
                  </a:lnTo>
                  <a:cubicBezTo>
                    <a:pt x="10704" y="5712"/>
                    <a:pt x="10704" y="5712"/>
                    <a:pt x="10704" y="5480"/>
                  </a:cubicBezTo>
                  <a:lnTo>
                    <a:pt x="10704" y="5201"/>
                  </a:lnTo>
                  <a:cubicBezTo>
                    <a:pt x="10692" y="4911"/>
                    <a:pt x="10750" y="4632"/>
                    <a:pt x="10634" y="4354"/>
                  </a:cubicBezTo>
                  <a:cubicBezTo>
                    <a:pt x="10623" y="4319"/>
                    <a:pt x="10634" y="4261"/>
                    <a:pt x="10623" y="4214"/>
                  </a:cubicBezTo>
                  <a:cubicBezTo>
                    <a:pt x="10623" y="4156"/>
                    <a:pt x="10599" y="4087"/>
                    <a:pt x="10588" y="4040"/>
                  </a:cubicBezTo>
                  <a:cubicBezTo>
                    <a:pt x="10530" y="3912"/>
                    <a:pt x="10530" y="3773"/>
                    <a:pt x="10530" y="3645"/>
                  </a:cubicBezTo>
                  <a:cubicBezTo>
                    <a:pt x="10530" y="3587"/>
                    <a:pt x="10530" y="3518"/>
                    <a:pt x="10518" y="3460"/>
                  </a:cubicBezTo>
                  <a:cubicBezTo>
                    <a:pt x="10402" y="3135"/>
                    <a:pt x="10472" y="2810"/>
                    <a:pt x="10460" y="2484"/>
                  </a:cubicBezTo>
                  <a:cubicBezTo>
                    <a:pt x="10460" y="2415"/>
                    <a:pt x="10506" y="2357"/>
                    <a:pt x="10576" y="2322"/>
                  </a:cubicBezTo>
                  <a:cubicBezTo>
                    <a:pt x="10623" y="2310"/>
                    <a:pt x="10657" y="2287"/>
                    <a:pt x="10692" y="2264"/>
                  </a:cubicBezTo>
                  <a:cubicBezTo>
                    <a:pt x="10739" y="2113"/>
                    <a:pt x="10692" y="2008"/>
                    <a:pt x="10576" y="1904"/>
                  </a:cubicBezTo>
                  <a:cubicBezTo>
                    <a:pt x="10402" y="1881"/>
                    <a:pt x="10216" y="1858"/>
                    <a:pt x="9984" y="191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2115625" y="2668975"/>
              <a:ext cx="62700" cy="44450"/>
            </a:xfrm>
            <a:custGeom>
              <a:rect b="b" l="l" r="r" t="t"/>
              <a:pathLst>
                <a:path extrusionOk="0" h="1778" w="2508">
                  <a:moveTo>
                    <a:pt x="1579" y="12"/>
                  </a:moveTo>
                  <a:lnTo>
                    <a:pt x="2043" y="12"/>
                  </a:lnTo>
                  <a:cubicBezTo>
                    <a:pt x="2148" y="12"/>
                    <a:pt x="2218" y="36"/>
                    <a:pt x="2310" y="94"/>
                  </a:cubicBezTo>
                  <a:cubicBezTo>
                    <a:pt x="2380" y="152"/>
                    <a:pt x="2415" y="210"/>
                    <a:pt x="2415" y="303"/>
                  </a:cubicBezTo>
                  <a:cubicBezTo>
                    <a:pt x="2415" y="430"/>
                    <a:pt x="2461" y="558"/>
                    <a:pt x="2473" y="697"/>
                  </a:cubicBezTo>
                  <a:cubicBezTo>
                    <a:pt x="2508" y="953"/>
                    <a:pt x="2496" y="1220"/>
                    <a:pt x="2496" y="1487"/>
                  </a:cubicBezTo>
                  <a:cubicBezTo>
                    <a:pt x="2496" y="1580"/>
                    <a:pt x="2415" y="1603"/>
                    <a:pt x="2345" y="1615"/>
                  </a:cubicBezTo>
                  <a:cubicBezTo>
                    <a:pt x="2276" y="1615"/>
                    <a:pt x="2206" y="1638"/>
                    <a:pt x="2125" y="1638"/>
                  </a:cubicBezTo>
                  <a:lnTo>
                    <a:pt x="1393" y="1638"/>
                  </a:lnTo>
                  <a:cubicBezTo>
                    <a:pt x="1312" y="1638"/>
                    <a:pt x="1242" y="1615"/>
                    <a:pt x="1173" y="1661"/>
                  </a:cubicBezTo>
                  <a:cubicBezTo>
                    <a:pt x="952" y="1777"/>
                    <a:pt x="732" y="1719"/>
                    <a:pt x="499" y="1742"/>
                  </a:cubicBezTo>
                  <a:cubicBezTo>
                    <a:pt x="418" y="1742"/>
                    <a:pt x="348" y="1707"/>
                    <a:pt x="302" y="1638"/>
                  </a:cubicBezTo>
                  <a:cubicBezTo>
                    <a:pt x="198" y="1475"/>
                    <a:pt x="81" y="1313"/>
                    <a:pt x="116" y="1115"/>
                  </a:cubicBezTo>
                  <a:cubicBezTo>
                    <a:pt x="116" y="1069"/>
                    <a:pt x="116" y="1022"/>
                    <a:pt x="93" y="999"/>
                  </a:cubicBezTo>
                  <a:cubicBezTo>
                    <a:pt x="0" y="802"/>
                    <a:pt x="35" y="616"/>
                    <a:pt x="35" y="430"/>
                  </a:cubicBezTo>
                  <a:cubicBezTo>
                    <a:pt x="35" y="291"/>
                    <a:pt x="81" y="256"/>
                    <a:pt x="244" y="210"/>
                  </a:cubicBezTo>
                  <a:cubicBezTo>
                    <a:pt x="430" y="152"/>
                    <a:pt x="650" y="140"/>
                    <a:pt x="836" y="94"/>
                  </a:cubicBezTo>
                  <a:cubicBezTo>
                    <a:pt x="1022" y="47"/>
                    <a:pt x="1196" y="36"/>
                    <a:pt x="1382" y="36"/>
                  </a:cubicBezTo>
                  <a:cubicBezTo>
                    <a:pt x="1440" y="1"/>
                    <a:pt x="1509" y="12"/>
                    <a:pt x="1579" y="12"/>
                  </a:cubicBezTo>
                  <a:close/>
                  <a:moveTo>
                    <a:pt x="2206" y="1359"/>
                  </a:moveTo>
                  <a:cubicBezTo>
                    <a:pt x="2310" y="988"/>
                    <a:pt x="2171" y="651"/>
                    <a:pt x="2148" y="314"/>
                  </a:cubicBezTo>
                  <a:cubicBezTo>
                    <a:pt x="1974" y="291"/>
                    <a:pt x="1184" y="268"/>
                    <a:pt x="1068" y="303"/>
                  </a:cubicBezTo>
                  <a:cubicBezTo>
                    <a:pt x="1057" y="303"/>
                    <a:pt x="1033" y="314"/>
                    <a:pt x="1010" y="314"/>
                  </a:cubicBezTo>
                  <a:cubicBezTo>
                    <a:pt x="894" y="372"/>
                    <a:pt x="778" y="384"/>
                    <a:pt x="650" y="372"/>
                  </a:cubicBezTo>
                  <a:cubicBezTo>
                    <a:pt x="523" y="372"/>
                    <a:pt x="418" y="407"/>
                    <a:pt x="302" y="500"/>
                  </a:cubicBezTo>
                  <a:cubicBezTo>
                    <a:pt x="314" y="593"/>
                    <a:pt x="337" y="697"/>
                    <a:pt x="348" y="790"/>
                  </a:cubicBezTo>
                  <a:cubicBezTo>
                    <a:pt x="360" y="872"/>
                    <a:pt x="395" y="941"/>
                    <a:pt x="395" y="999"/>
                  </a:cubicBezTo>
                  <a:cubicBezTo>
                    <a:pt x="395" y="1162"/>
                    <a:pt x="453" y="1289"/>
                    <a:pt x="569" y="1417"/>
                  </a:cubicBezTo>
                  <a:cubicBezTo>
                    <a:pt x="697" y="1417"/>
                    <a:pt x="836" y="1440"/>
                    <a:pt x="952" y="1406"/>
                  </a:cubicBezTo>
                  <a:cubicBezTo>
                    <a:pt x="1115" y="1348"/>
                    <a:pt x="1277" y="1348"/>
                    <a:pt x="1440" y="1348"/>
                  </a:cubicBezTo>
                  <a:cubicBezTo>
                    <a:pt x="1684" y="1359"/>
                    <a:pt x="1939" y="1359"/>
                    <a:pt x="2206" y="13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2021300" y="2692200"/>
              <a:ext cx="10750" cy="104500"/>
            </a:xfrm>
            <a:custGeom>
              <a:rect b="b" l="l" r="r" t="t"/>
              <a:pathLst>
                <a:path extrusionOk="0" h="4180" w="430">
                  <a:moveTo>
                    <a:pt x="430" y="4145"/>
                  </a:moveTo>
                  <a:cubicBezTo>
                    <a:pt x="302" y="4180"/>
                    <a:pt x="244" y="4099"/>
                    <a:pt x="221" y="4017"/>
                  </a:cubicBezTo>
                  <a:cubicBezTo>
                    <a:pt x="198" y="3924"/>
                    <a:pt x="198" y="3832"/>
                    <a:pt x="198" y="3739"/>
                  </a:cubicBezTo>
                  <a:cubicBezTo>
                    <a:pt x="198" y="3565"/>
                    <a:pt x="198" y="3390"/>
                    <a:pt x="140" y="3216"/>
                  </a:cubicBezTo>
                  <a:cubicBezTo>
                    <a:pt x="116" y="3112"/>
                    <a:pt x="116" y="3019"/>
                    <a:pt x="116" y="2914"/>
                  </a:cubicBezTo>
                  <a:lnTo>
                    <a:pt x="116" y="2055"/>
                  </a:lnTo>
                  <a:cubicBezTo>
                    <a:pt x="116" y="1916"/>
                    <a:pt x="105" y="1754"/>
                    <a:pt x="58" y="1603"/>
                  </a:cubicBezTo>
                  <a:cubicBezTo>
                    <a:pt x="0" y="1394"/>
                    <a:pt x="0" y="1161"/>
                    <a:pt x="128" y="953"/>
                  </a:cubicBezTo>
                  <a:cubicBezTo>
                    <a:pt x="232" y="813"/>
                    <a:pt x="232" y="651"/>
                    <a:pt x="163" y="488"/>
                  </a:cubicBezTo>
                  <a:cubicBezTo>
                    <a:pt x="105" y="360"/>
                    <a:pt x="105" y="233"/>
                    <a:pt x="140" y="93"/>
                  </a:cubicBezTo>
                  <a:cubicBezTo>
                    <a:pt x="163" y="70"/>
                    <a:pt x="186" y="35"/>
                    <a:pt x="221" y="1"/>
                  </a:cubicBezTo>
                  <a:cubicBezTo>
                    <a:pt x="244" y="24"/>
                    <a:pt x="290" y="35"/>
                    <a:pt x="290" y="59"/>
                  </a:cubicBezTo>
                  <a:cubicBezTo>
                    <a:pt x="337" y="256"/>
                    <a:pt x="372" y="442"/>
                    <a:pt x="407" y="651"/>
                  </a:cubicBezTo>
                  <a:cubicBezTo>
                    <a:pt x="418" y="790"/>
                    <a:pt x="407" y="941"/>
                    <a:pt x="337" y="1069"/>
                  </a:cubicBezTo>
                  <a:cubicBezTo>
                    <a:pt x="232" y="1243"/>
                    <a:pt x="221" y="1417"/>
                    <a:pt x="302" y="1591"/>
                  </a:cubicBezTo>
                  <a:cubicBezTo>
                    <a:pt x="337" y="1684"/>
                    <a:pt x="348" y="1765"/>
                    <a:pt x="348" y="1870"/>
                  </a:cubicBezTo>
                  <a:cubicBezTo>
                    <a:pt x="348" y="2160"/>
                    <a:pt x="348" y="2439"/>
                    <a:pt x="360" y="2729"/>
                  </a:cubicBezTo>
                  <a:cubicBezTo>
                    <a:pt x="360" y="2926"/>
                    <a:pt x="348" y="3135"/>
                    <a:pt x="418" y="3332"/>
                  </a:cubicBezTo>
                  <a:cubicBezTo>
                    <a:pt x="430" y="3390"/>
                    <a:pt x="430" y="3449"/>
                    <a:pt x="430" y="351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2053800" y="2689300"/>
              <a:ext cx="13950" cy="108000"/>
            </a:xfrm>
            <a:custGeom>
              <a:rect b="b" l="l" r="r" t="t"/>
              <a:pathLst>
                <a:path extrusionOk="0" h="4320" w="558">
                  <a:moveTo>
                    <a:pt x="291" y="1417"/>
                  </a:moveTo>
                  <a:lnTo>
                    <a:pt x="291" y="1928"/>
                  </a:lnTo>
                  <a:cubicBezTo>
                    <a:pt x="291" y="2055"/>
                    <a:pt x="314" y="2183"/>
                    <a:pt x="337" y="2322"/>
                  </a:cubicBezTo>
                  <a:cubicBezTo>
                    <a:pt x="384" y="2462"/>
                    <a:pt x="395" y="2624"/>
                    <a:pt x="384" y="2763"/>
                  </a:cubicBezTo>
                  <a:cubicBezTo>
                    <a:pt x="384" y="3042"/>
                    <a:pt x="453" y="3286"/>
                    <a:pt x="500" y="3553"/>
                  </a:cubicBezTo>
                  <a:cubicBezTo>
                    <a:pt x="546" y="3750"/>
                    <a:pt x="546" y="3971"/>
                    <a:pt x="558" y="4191"/>
                  </a:cubicBezTo>
                  <a:cubicBezTo>
                    <a:pt x="558" y="4215"/>
                    <a:pt x="546" y="4261"/>
                    <a:pt x="523" y="4273"/>
                  </a:cubicBezTo>
                  <a:cubicBezTo>
                    <a:pt x="500" y="4307"/>
                    <a:pt x="453" y="4319"/>
                    <a:pt x="430" y="4319"/>
                  </a:cubicBezTo>
                  <a:cubicBezTo>
                    <a:pt x="395" y="4319"/>
                    <a:pt x="372" y="4296"/>
                    <a:pt x="372" y="4261"/>
                  </a:cubicBezTo>
                  <a:cubicBezTo>
                    <a:pt x="349" y="4191"/>
                    <a:pt x="337" y="4122"/>
                    <a:pt x="349" y="4040"/>
                  </a:cubicBezTo>
                  <a:cubicBezTo>
                    <a:pt x="395" y="3797"/>
                    <a:pt x="337" y="3565"/>
                    <a:pt x="256" y="3344"/>
                  </a:cubicBezTo>
                  <a:cubicBezTo>
                    <a:pt x="175" y="3147"/>
                    <a:pt x="163" y="2961"/>
                    <a:pt x="175" y="2752"/>
                  </a:cubicBezTo>
                  <a:cubicBezTo>
                    <a:pt x="175" y="2578"/>
                    <a:pt x="209" y="2404"/>
                    <a:pt x="117" y="2241"/>
                  </a:cubicBezTo>
                  <a:cubicBezTo>
                    <a:pt x="93" y="2183"/>
                    <a:pt x="105" y="2125"/>
                    <a:pt x="105" y="2067"/>
                  </a:cubicBezTo>
                  <a:lnTo>
                    <a:pt x="105" y="1219"/>
                  </a:lnTo>
                  <a:cubicBezTo>
                    <a:pt x="105" y="1010"/>
                    <a:pt x="105" y="813"/>
                    <a:pt x="47" y="604"/>
                  </a:cubicBezTo>
                  <a:cubicBezTo>
                    <a:pt x="0" y="476"/>
                    <a:pt x="24" y="326"/>
                    <a:pt x="24" y="186"/>
                  </a:cubicBezTo>
                  <a:cubicBezTo>
                    <a:pt x="24" y="140"/>
                    <a:pt x="47" y="82"/>
                    <a:pt x="82" y="35"/>
                  </a:cubicBezTo>
                  <a:cubicBezTo>
                    <a:pt x="105" y="0"/>
                    <a:pt x="198" y="12"/>
                    <a:pt x="209" y="59"/>
                  </a:cubicBezTo>
                  <a:cubicBezTo>
                    <a:pt x="221" y="82"/>
                    <a:pt x="233" y="117"/>
                    <a:pt x="233" y="140"/>
                  </a:cubicBezTo>
                  <a:cubicBezTo>
                    <a:pt x="221" y="558"/>
                    <a:pt x="349" y="999"/>
                    <a:pt x="291" y="14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2081375" y="2683500"/>
              <a:ext cx="15700" cy="113500"/>
            </a:xfrm>
            <a:custGeom>
              <a:rect b="b" l="l" r="r" t="t"/>
              <a:pathLst>
                <a:path extrusionOk="0" h="4540" w="628">
                  <a:moveTo>
                    <a:pt x="453" y="4539"/>
                  </a:moveTo>
                  <a:cubicBezTo>
                    <a:pt x="349" y="4389"/>
                    <a:pt x="325" y="4272"/>
                    <a:pt x="430" y="4145"/>
                  </a:cubicBezTo>
                  <a:cubicBezTo>
                    <a:pt x="500" y="4064"/>
                    <a:pt x="500" y="3947"/>
                    <a:pt x="453" y="3855"/>
                  </a:cubicBezTo>
                  <a:cubicBezTo>
                    <a:pt x="337" y="3657"/>
                    <a:pt x="337" y="3448"/>
                    <a:pt x="349" y="3228"/>
                  </a:cubicBezTo>
                  <a:cubicBezTo>
                    <a:pt x="372" y="2914"/>
                    <a:pt x="291" y="2624"/>
                    <a:pt x="221" y="2334"/>
                  </a:cubicBezTo>
                  <a:cubicBezTo>
                    <a:pt x="198" y="2218"/>
                    <a:pt x="174" y="2090"/>
                    <a:pt x="174" y="1974"/>
                  </a:cubicBezTo>
                  <a:cubicBezTo>
                    <a:pt x="174" y="1626"/>
                    <a:pt x="174" y="1277"/>
                    <a:pt x="198" y="929"/>
                  </a:cubicBezTo>
                  <a:cubicBezTo>
                    <a:pt x="198" y="767"/>
                    <a:pt x="209" y="604"/>
                    <a:pt x="93" y="465"/>
                  </a:cubicBezTo>
                  <a:cubicBezTo>
                    <a:pt x="0" y="349"/>
                    <a:pt x="0" y="186"/>
                    <a:pt x="47" y="58"/>
                  </a:cubicBezTo>
                  <a:cubicBezTo>
                    <a:pt x="47" y="24"/>
                    <a:pt x="93" y="12"/>
                    <a:pt x="105" y="0"/>
                  </a:cubicBezTo>
                  <a:cubicBezTo>
                    <a:pt x="140" y="0"/>
                    <a:pt x="163" y="12"/>
                    <a:pt x="174" y="35"/>
                  </a:cubicBezTo>
                  <a:cubicBezTo>
                    <a:pt x="198" y="70"/>
                    <a:pt x="209" y="93"/>
                    <a:pt x="209" y="128"/>
                  </a:cubicBezTo>
                  <a:cubicBezTo>
                    <a:pt x="209" y="256"/>
                    <a:pt x="233" y="383"/>
                    <a:pt x="325" y="499"/>
                  </a:cubicBezTo>
                  <a:cubicBezTo>
                    <a:pt x="349" y="546"/>
                    <a:pt x="372" y="616"/>
                    <a:pt x="372" y="674"/>
                  </a:cubicBezTo>
                  <a:cubicBezTo>
                    <a:pt x="383" y="1010"/>
                    <a:pt x="395" y="1347"/>
                    <a:pt x="395" y="1695"/>
                  </a:cubicBezTo>
                  <a:cubicBezTo>
                    <a:pt x="395" y="1997"/>
                    <a:pt x="395" y="2287"/>
                    <a:pt x="488" y="2566"/>
                  </a:cubicBezTo>
                  <a:cubicBezTo>
                    <a:pt x="569" y="2856"/>
                    <a:pt x="558" y="3146"/>
                    <a:pt x="558" y="3437"/>
                  </a:cubicBezTo>
                  <a:cubicBezTo>
                    <a:pt x="558" y="3576"/>
                    <a:pt x="558" y="3715"/>
                    <a:pt x="581" y="3855"/>
                  </a:cubicBezTo>
                  <a:cubicBezTo>
                    <a:pt x="627" y="4075"/>
                    <a:pt x="604" y="4296"/>
                    <a:pt x="453" y="453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2165550" y="2722975"/>
              <a:ext cx="12200" cy="58650"/>
            </a:xfrm>
            <a:custGeom>
              <a:rect b="b" l="l" r="r" t="t"/>
              <a:pathLst>
                <a:path extrusionOk="0" h="2346" w="488">
                  <a:moveTo>
                    <a:pt x="93" y="929"/>
                  </a:moveTo>
                  <a:cubicBezTo>
                    <a:pt x="93" y="766"/>
                    <a:pt x="116" y="697"/>
                    <a:pt x="221" y="650"/>
                  </a:cubicBezTo>
                  <a:cubicBezTo>
                    <a:pt x="313" y="604"/>
                    <a:pt x="313" y="523"/>
                    <a:pt x="255" y="453"/>
                  </a:cubicBezTo>
                  <a:cubicBezTo>
                    <a:pt x="209" y="395"/>
                    <a:pt x="139" y="360"/>
                    <a:pt x="93" y="302"/>
                  </a:cubicBezTo>
                  <a:cubicBezTo>
                    <a:pt x="58" y="256"/>
                    <a:pt x="35" y="198"/>
                    <a:pt x="23" y="139"/>
                  </a:cubicBezTo>
                  <a:cubicBezTo>
                    <a:pt x="0" y="81"/>
                    <a:pt x="58" y="12"/>
                    <a:pt x="116" y="12"/>
                  </a:cubicBezTo>
                  <a:cubicBezTo>
                    <a:pt x="174" y="0"/>
                    <a:pt x="267" y="12"/>
                    <a:pt x="279" y="70"/>
                  </a:cubicBezTo>
                  <a:cubicBezTo>
                    <a:pt x="290" y="186"/>
                    <a:pt x="372" y="279"/>
                    <a:pt x="406" y="360"/>
                  </a:cubicBezTo>
                  <a:cubicBezTo>
                    <a:pt x="488" y="511"/>
                    <a:pt x="488" y="662"/>
                    <a:pt x="383" y="801"/>
                  </a:cubicBezTo>
                  <a:cubicBezTo>
                    <a:pt x="325" y="882"/>
                    <a:pt x="290" y="975"/>
                    <a:pt x="337" y="1091"/>
                  </a:cubicBezTo>
                  <a:cubicBezTo>
                    <a:pt x="383" y="1208"/>
                    <a:pt x="372" y="1324"/>
                    <a:pt x="430" y="1440"/>
                  </a:cubicBezTo>
                  <a:cubicBezTo>
                    <a:pt x="464" y="1509"/>
                    <a:pt x="453" y="1614"/>
                    <a:pt x="453" y="1707"/>
                  </a:cubicBezTo>
                  <a:cubicBezTo>
                    <a:pt x="453" y="1869"/>
                    <a:pt x="453" y="2020"/>
                    <a:pt x="441" y="2171"/>
                  </a:cubicBezTo>
                  <a:cubicBezTo>
                    <a:pt x="441" y="2276"/>
                    <a:pt x="395" y="2345"/>
                    <a:pt x="337" y="2334"/>
                  </a:cubicBezTo>
                  <a:cubicBezTo>
                    <a:pt x="255" y="2322"/>
                    <a:pt x="267" y="2241"/>
                    <a:pt x="267" y="2194"/>
                  </a:cubicBezTo>
                  <a:cubicBezTo>
                    <a:pt x="267" y="2067"/>
                    <a:pt x="255" y="1950"/>
                    <a:pt x="267" y="1858"/>
                  </a:cubicBezTo>
                  <a:cubicBezTo>
                    <a:pt x="279" y="1614"/>
                    <a:pt x="221" y="1370"/>
                    <a:pt x="139" y="1149"/>
                  </a:cubicBezTo>
                  <a:cubicBezTo>
                    <a:pt x="116" y="1057"/>
                    <a:pt x="104" y="975"/>
                    <a:pt x="93" y="9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2140575" y="2727600"/>
              <a:ext cx="13100" cy="56925"/>
            </a:xfrm>
            <a:custGeom>
              <a:rect b="b" l="l" r="r" t="t"/>
              <a:pathLst>
                <a:path extrusionOk="0" h="2277" w="524">
                  <a:moveTo>
                    <a:pt x="128" y="1"/>
                  </a:moveTo>
                  <a:cubicBezTo>
                    <a:pt x="314" y="59"/>
                    <a:pt x="314" y="59"/>
                    <a:pt x="442" y="175"/>
                  </a:cubicBezTo>
                  <a:cubicBezTo>
                    <a:pt x="395" y="210"/>
                    <a:pt x="349" y="245"/>
                    <a:pt x="291" y="291"/>
                  </a:cubicBezTo>
                  <a:cubicBezTo>
                    <a:pt x="256" y="419"/>
                    <a:pt x="186" y="581"/>
                    <a:pt x="198" y="744"/>
                  </a:cubicBezTo>
                  <a:cubicBezTo>
                    <a:pt x="221" y="906"/>
                    <a:pt x="244" y="1057"/>
                    <a:pt x="337" y="1208"/>
                  </a:cubicBezTo>
                  <a:cubicBezTo>
                    <a:pt x="395" y="1290"/>
                    <a:pt x="442" y="1382"/>
                    <a:pt x="477" y="1464"/>
                  </a:cubicBezTo>
                  <a:cubicBezTo>
                    <a:pt x="523" y="1545"/>
                    <a:pt x="523" y="1626"/>
                    <a:pt x="465" y="1696"/>
                  </a:cubicBezTo>
                  <a:cubicBezTo>
                    <a:pt x="349" y="1835"/>
                    <a:pt x="361" y="1974"/>
                    <a:pt x="395" y="2137"/>
                  </a:cubicBezTo>
                  <a:cubicBezTo>
                    <a:pt x="407" y="2160"/>
                    <a:pt x="395" y="2207"/>
                    <a:pt x="372" y="2276"/>
                  </a:cubicBezTo>
                  <a:cubicBezTo>
                    <a:pt x="314" y="2241"/>
                    <a:pt x="291" y="2218"/>
                    <a:pt x="279" y="2195"/>
                  </a:cubicBezTo>
                  <a:cubicBezTo>
                    <a:pt x="163" y="2067"/>
                    <a:pt x="140" y="1905"/>
                    <a:pt x="163" y="1731"/>
                  </a:cubicBezTo>
                  <a:cubicBezTo>
                    <a:pt x="163" y="1673"/>
                    <a:pt x="186" y="1615"/>
                    <a:pt x="244" y="1580"/>
                  </a:cubicBezTo>
                  <a:cubicBezTo>
                    <a:pt x="279" y="1568"/>
                    <a:pt x="314" y="1545"/>
                    <a:pt x="349" y="1510"/>
                  </a:cubicBezTo>
                  <a:cubicBezTo>
                    <a:pt x="314" y="1440"/>
                    <a:pt x="291" y="1371"/>
                    <a:pt x="244" y="1313"/>
                  </a:cubicBezTo>
                  <a:cubicBezTo>
                    <a:pt x="128" y="1173"/>
                    <a:pt x="105" y="999"/>
                    <a:pt x="24" y="848"/>
                  </a:cubicBezTo>
                  <a:cubicBezTo>
                    <a:pt x="1" y="790"/>
                    <a:pt x="1" y="686"/>
                    <a:pt x="24" y="639"/>
                  </a:cubicBezTo>
                  <a:cubicBezTo>
                    <a:pt x="117" y="512"/>
                    <a:pt x="105" y="361"/>
                    <a:pt x="82" y="221"/>
                  </a:cubicBezTo>
                  <a:cubicBezTo>
                    <a:pt x="117" y="163"/>
                    <a:pt x="117" y="105"/>
                    <a:pt x="128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2121125" y="2724125"/>
              <a:ext cx="9900" cy="43850"/>
            </a:xfrm>
            <a:custGeom>
              <a:rect b="b" l="l" r="r" t="t"/>
              <a:pathLst>
                <a:path extrusionOk="0" h="1754" w="396">
                  <a:moveTo>
                    <a:pt x="1" y="59"/>
                  </a:moveTo>
                  <a:cubicBezTo>
                    <a:pt x="94" y="1"/>
                    <a:pt x="175" y="35"/>
                    <a:pt x="187" y="93"/>
                  </a:cubicBezTo>
                  <a:cubicBezTo>
                    <a:pt x="256" y="372"/>
                    <a:pt x="396" y="616"/>
                    <a:pt x="384" y="906"/>
                  </a:cubicBezTo>
                  <a:cubicBezTo>
                    <a:pt x="372" y="1185"/>
                    <a:pt x="372" y="1475"/>
                    <a:pt x="372" y="1754"/>
                  </a:cubicBezTo>
                  <a:cubicBezTo>
                    <a:pt x="279" y="1754"/>
                    <a:pt x="279" y="1696"/>
                    <a:pt x="268" y="1649"/>
                  </a:cubicBezTo>
                  <a:cubicBezTo>
                    <a:pt x="245" y="1521"/>
                    <a:pt x="198" y="1370"/>
                    <a:pt x="198" y="1231"/>
                  </a:cubicBezTo>
                  <a:cubicBezTo>
                    <a:pt x="198" y="906"/>
                    <a:pt x="187" y="604"/>
                    <a:pt x="47" y="314"/>
                  </a:cubicBezTo>
                  <a:cubicBezTo>
                    <a:pt x="12" y="244"/>
                    <a:pt x="12" y="152"/>
                    <a:pt x="1" y="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2126075" y="2779275"/>
              <a:ext cx="4075" cy="3800"/>
            </a:xfrm>
            <a:custGeom>
              <a:rect b="b" l="l" r="r" t="t"/>
              <a:pathLst>
                <a:path extrusionOk="0" h="152" w="163">
                  <a:moveTo>
                    <a:pt x="163" y="35"/>
                  </a:moveTo>
                  <a:cubicBezTo>
                    <a:pt x="163" y="58"/>
                    <a:pt x="151" y="82"/>
                    <a:pt x="151" y="82"/>
                  </a:cubicBezTo>
                  <a:cubicBezTo>
                    <a:pt x="105" y="116"/>
                    <a:pt x="70" y="151"/>
                    <a:pt x="12" y="116"/>
                  </a:cubicBezTo>
                  <a:cubicBezTo>
                    <a:pt x="12" y="116"/>
                    <a:pt x="0" y="93"/>
                    <a:pt x="0" y="82"/>
                  </a:cubicBezTo>
                  <a:cubicBezTo>
                    <a:pt x="12" y="24"/>
                    <a:pt x="58" y="0"/>
                    <a:pt x="105" y="0"/>
                  </a:cubicBezTo>
                  <a:cubicBezTo>
                    <a:pt x="128" y="12"/>
                    <a:pt x="151" y="24"/>
                    <a:pt x="163" y="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17"/>
          <p:cNvGrpSpPr/>
          <p:nvPr/>
        </p:nvGrpSpPr>
        <p:grpSpPr>
          <a:xfrm rot="-1012302">
            <a:off x="353529" y="2777724"/>
            <a:ext cx="417388" cy="653682"/>
            <a:chOff x="683900" y="3612800"/>
            <a:chExt cx="105100" cy="164600"/>
          </a:xfrm>
        </p:grpSpPr>
        <p:sp>
          <p:nvSpPr>
            <p:cNvPr id="933" name="Google Shape;933;p17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17"/>
          <p:cNvGrpSpPr/>
          <p:nvPr/>
        </p:nvGrpSpPr>
        <p:grpSpPr>
          <a:xfrm rot="2203129">
            <a:off x="1587612" y="4469229"/>
            <a:ext cx="239083" cy="580024"/>
            <a:chOff x="1282375" y="3450000"/>
            <a:chExt cx="64725" cy="157025"/>
          </a:xfrm>
        </p:grpSpPr>
        <p:sp>
          <p:nvSpPr>
            <p:cNvPr id="936" name="Google Shape;936;p17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ONE_COLUMN_TEXT_1">
    <p:bg>
      <p:bgPr>
        <a:solidFill>
          <a:schemeClr val="accent1"/>
        </a:solidFill>
      </p:bgPr>
    </p:bg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8"/>
          <p:cNvSpPr txBox="1"/>
          <p:nvPr>
            <p:ph idx="1" type="subTitle"/>
          </p:nvPr>
        </p:nvSpPr>
        <p:spPr>
          <a:xfrm>
            <a:off x="1190160" y="2807726"/>
            <a:ext cx="20088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41" name="Google Shape;941;p18"/>
          <p:cNvSpPr txBox="1"/>
          <p:nvPr>
            <p:ph idx="2" type="subTitle"/>
          </p:nvPr>
        </p:nvSpPr>
        <p:spPr>
          <a:xfrm>
            <a:off x="1190160" y="2333132"/>
            <a:ext cx="2008800" cy="6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42" name="Google Shape;942;p18"/>
          <p:cNvSpPr txBox="1"/>
          <p:nvPr>
            <p:ph idx="3" type="subTitle"/>
          </p:nvPr>
        </p:nvSpPr>
        <p:spPr>
          <a:xfrm>
            <a:off x="5945040" y="2807726"/>
            <a:ext cx="20088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43" name="Google Shape;943;p18"/>
          <p:cNvSpPr txBox="1"/>
          <p:nvPr>
            <p:ph idx="4" type="subTitle"/>
          </p:nvPr>
        </p:nvSpPr>
        <p:spPr>
          <a:xfrm>
            <a:off x="5945040" y="2333132"/>
            <a:ext cx="2008800" cy="6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44" name="Google Shape;944;p18"/>
          <p:cNvSpPr txBox="1"/>
          <p:nvPr>
            <p:ph idx="5" type="subTitle"/>
          </p:nvPr>
        </p:nvSpPr>
        <p:spPr>
          <a:xfrm>
            <a:off x="3567600" y="2807726"/>
            <a:ext cx="20088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45" name="Google Shape;945;p18"/>
          <p:cNvSpPr txBox="1"/>
          <p:nvPr>
            <p:ph idx="6" type="subTitle"/>
          </p:nvPr>
        </p:nvSpPr>
        <p:spPr>
          <a:xfrm>
            <a:off x="3567600" y="2333132"/>
            <a:ext cx="2008800" cy="6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46" name="Google Shape;946;p18"/>
          <p:cNvSpPr txBox="1"/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947" name="Google Shape;947;p18"/>
          <p:cNvGrpSpPr/>
          <p:nvPr/>
        </p:nvGrpSpPr>
        <p:grpSpPr>
          <a:xfrm rot="-2918387">
            <a:off x="-156343" y="-91325"/>
            <a:ext cx="569392" cy="950297"/>
            <a:chOff x="1980950" y="3649100"/>
            <a:chExt cx="146600" cy="244675"/>
          </a:xfrm>
        </p:grpSpPr>
        <p:sp>
          <p:nvSpPr>
            <p:cNvPr id="948" name="Google Shape;948;p18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8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8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8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8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8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18"/>
          <p:cNvGrpSpPr/>
          <p:nvPr/>
        </p:nvGrpSpPr>
        <p:grpSpPr>
          <a:xfrm rot="-2013131">
            <a:off x="8738566" y="512475"/>
            <a:ext cx="623487" cy="1156670"/>
            <a:chOff x="2369275" y="3344925"/>
            <a:chExt cx="160525" cy="297800"/>
          </a:xfrm>
        </p:grpSpPr>
        <p:sp>
          <p:nvSpPr>
            <p:cNvPr id="960" name="Google Shape;960;p18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8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18"/>
          <p:cNvGrpSpPr/>
          <p:nvPr/>
        </p:nvGrpSpPr>
        <p:grpSpPr>
          <a:xfrm rot="6235069">
            <a:off x="818885" y="-220963"/>
            <a:ext cx="817372" cy="843276"/>
            <a:chOff x="2894600" y="3171950"/>
            <a:chExt cx="210450" cy="217125"/>
          </a:xfrm>
        </p:grpSpPr>
        <p:sp>
          <p:nvSpPr>
            <p:cNvPr id="976" name="Google Shape;976;p18"/>
            <p:cNvSpPr/>
            <p:nvPr/>
          </p:nvSpPr>
          <p:spPr>
            <a:xfrm>
              <a:off x="2894600" y="3171950"/>
              <a:ext cx="210450" cy="217125"/>
            </a:xfrm>
            <a:custGeom>
              <a:rect b="b" l="l" r="r" t="t"/>
              <a:pathLst>
                <a:path extrusionOk="0" h="8685" w="8418">
                  <a:moveTo>
                    <a:pt x="7976" y="5445"/>
                  </a:moveTo>
                  <a:cubicBezTo>
                    <a:pt x="8301" y="5631"/>
                    <a:pt x="8301" y="5631"/>
                    <a:pt x="8301" y="6014"/>
                  </a:cubicBezTo>
                  <a:lnTo>
                    <a:pt x="8301" y="6653"/>
                  </a:lnTo>
                  <a:cubicBezTo>
                    <a:pt x="8301" y="6722"/>
                    <a:pt x="8301" y="6792"/>
                    <a:pt x="8278" y="6862"/>
                  </a:cubicBezTo>
                  <a:cubicBezTo>
                    <a:pt x="8255" y="7024"/>
                    <a:pt x="8139" y="7187"/>
                    <a:pt x="7964" y="7187"/>
                  </a:cubicBezTo>
                  <a:cubicBezTo>
                    <a:pt x="7918" y="7187"/>
                    <a:pt x="7872" y="7198"/>
                    <a:pt x="7837" y="7198"/>
                  </a:cubicBezTo>
                  <a:cubicBezTo>
                    <a:pt x="7802" y="7361"/>
                    <a:pt x="7779" y="7512"/>
                    <a:pt x="7744" y="7651"/>
                  </a:cubicBezTo>
                  <a:cubicBezTo>
                    <a:pt x="7697" y="7883"/>
                    <a:pt x="7570" y="8046"/>
                    <a:pt x="7337" y="8115"/>
                  </a:cubicBezTo>
                  <a:cubicBezTo>
                    <a:pt x="6792" y="8290"/>
                    <a:pt x="6223" y="8464"/>
                    <a:pt x="5666" y="8615"/>
                  </a:cubicBezTo>
                  <a:cubicBezTo>
                    <a:pt x="5492" y="8649"/>
                    <a:pt x="5306" y="8673"/>
                    <a:pt x="5120" y="8673"/>
                  </a:cubicBezTo>
                  <a:cubicBezTo>
                    <a:pt x="4586" y="8684"/>
                    <a:pt x="4064" y="8684"/>
                    <a:pt x="3518" y="8684"/>
                  </a:cubicBezTo>
                  <a:cubicBezTo>
                    <a:pt x="3158" y="8684"/>
                    <a:pt x="2821" y="8568"/>
                    <a:pt x="2508" y="8359"/>
                  </a:cubicBezTo>
                  <a:cubicBezTo>
                    <a:pt x="2287" y="8231"/>
                    <a:pt x="2183" y="7999"/>
                    <a:pt x="2113" y="7767"/>
                  </a:cubicBezTo>
                  <a:cubicBezTo>
                    <a:pt x="2067" y="7639"/>
                    <a:pt x="2044" y="7512"/>
                    <a:pt x="2032" y="7372"/>
                  </a:cubicBezTo>
                  <a:cubicBezTo>
                    <a:pt x="1997" y="7198"/>
                    <a:pt x="1986" y="7024"/>
                    <a:pt x="1986" y="6850"/>
                  </a:cubicBezTo>
                  <a:cubicBezTo>
                    <a:pt x="1974" y="6711"/>
                    <a:pt x="1997" y="6560"/>
                    <a:pt x="1974" y="6397"/>
                  </a:cubicBezTo>
                  <a:lnTo>
                    <a:pt x="1811" y="6397"/>
                  </a:lnTo>
                  <a:cubicBezTo>
                    <a:pt x="1428" y="6432"/>
                    <a:pt x="1057" y="6386"/>
                    <a:pt x="697" y="6246"/>
                  </a:cubicBezTo>
                  <a:cubicBezTo>
                    <a:pt x="384" y="6130"/>
                    <a:pt x="209" y="5910"/>
                    <a:pt x="128" y="5608"/>
                  </a:cubicBezTo>
                  <a:cubicBezTo>
                    <a:pt x="117" y="5527"/>
                    <a:pt x="82" y="5457"/>
                    <a:pt x="82" y="5399"/>
                  </a:cubicBezTo>
                  <a:cubicBezTo>
                    <a:pt x="58" y="4946"/>
                    <a:pt x="12" y="4505"/>
                    <a:pt x="0" y="4052"/>
                  </a:cubicBezTo>
                  <a:cubicBezTo>
                    <a:pt x="0" y="3832"/>
                    <a:pt x="35" y="3599"/>
                    <a:pt x="70" y="3379"/>
                  </a:cubicBezTo>
                  <a:cubicBezTo>
                    <a:pt x="82" y="3321"/>
                    <a:pt x="93" y="3263"/>
                    <a:pt x="128" y="3205"/>
                  </a:cubicBezTo>
                  <a:cubicBezTo>
                    <a:pt x="233" y="2961"/>
                    <a:pt x="418" y="2798"/>
                    <a:pt x="674" y="2787"/>
                  </a:cubicBezTo>
                  <a:cubicBezTo>
                    <a:pt x="1068" y="2775"/>
                    <a:pt x="1463" y="2671"/>
                    <a:pt x="1870" y="2764"/>
                  </a:cubicBezTo>
                  <a:cubicBezTo>
                    <a:pt x="1939" y="2636"/>
                    <a:pt x="1916" y="2520"/>
                    <a:pt x="1916" y="2380"/>
                  </a:cubicBezTo>
                  <a:cubicBezTo>
                    <a:pt x="1916" y="1951"/>
                    <a:pt x="1939" y="1521"/>
                    <a:pt x="2032" y="1103"/>
                  </a:cubicBezTo>
                  <a:cubicBezTo>
                    <a:pt x="2055" y="987"/>
                    <a:pt x="2078" y="860"/>
                    <a:pt x="2125" y="755"/>
                  </a:cubicBezTo>
                  <a:cubicBezTo>
                    <a:pt x="2218" y="558"/>
                    <a:pt x="2357" y="407"/>
                    <a:pt x="2578" y="326"/>
                  </a:cubicBezTo>
                  <a:cubicBezTo>
                    <a:pt x="2868" y="221"/>
                    <a:pt x="3170" y="175"/>
                    <a:pt x="3483" y="151"/>
                  </a:cubicBezTo>
                  <a:cubicBezTo>
                    <a:pt x="4087" y="105"/>
                    <a:pt x="4702" y="47"/>
                    <a:pt x="5306" y="1"/>
                  </a:cubicBezTo>
                  <a:lnTo>
                    <a:pt x="5526" y="1"/>
                  </a:lnTo>
                  <a:cubicBezTo>
                    <a:pt x="5828" y="35"/>
                    <a:pt x="6130" y="47"/>
                    <a:pt x="6444" y="93"/>
                  </a:cubicBezTo>
                  <a:cubicBezTo>
                    <a:pt x="6711" y="117"/>
                    <a:pt x="6989" y="163"/>
                    <a:pt x="7256" y="233"/>
                  </a:cubicBezTo>
                  <a:cubicBezTo>
                    <a:pt x="7570" y="326"/>
                    <a:pt x="7744" y="558"/>
                    <a:pt x="7802" y="860"/>
                  </a:cubicBezTo>
                  <a:cubicBezTo>
                    <a:pt x="7837" y="1011"/>
                    <a:pt x="7848" y="1138"/>
                    <a:pt x="7872" y="1301"/>
                  </a:cubicBezTo>
                  <a:cubicBezTo>
                    <a:pt x="7988" y="1301"/>
                    <a:pt x="8104" y="1301"/>
                    <a:pt x="8220" y="1312"/>
                  </a:cubicBezTo>
                  <a:cubicBezTo>
                    <a:pt x="8359" y="1324"/>
                    <a:pt x="8417" y="1370"/>
                    <a:pt x="8417" y="1498"/>
                  </a:cubicBezTo>
                  <a:lnTo>
                    <a:pt x="8417" y="1939"/>
                  </a:lnTo>
                  <a:lnTo>
                    <a:pt x="8417" y="2485"/>
                  </a:lnTo>
                  <a:cubicBezTo>
                    <a:pt x="8417" y="2694"/>
                    <a:pt x="8359" y="2752"/>
                    <a:pt x="8150" y="2810"/>
                  </a:cubicBezTo>
                  <a:cubicBezTo>
                    <a:pt x="8104" y="2822"/>
                    <a:pt x="8046" y="2833"/>
                    <a:pt x="8011" y="2868"/>
                  </a:cubicBezTo>
                  <a:cubicBezTo>
                    <a:pt x="7953" y="3158"/>
                    <a:pt x="7988" y="3425"/>
                    <a:pt x="7964" y="3715"/>
                  </a:cubicBezTo>
                  <a:cubicBezTo>
                    <a:pt x="7953" y="4006"/>
                    <a:pt x="7953" y="4319"/>
                    <a:pt x="7953" y="4609"/>
                  </a:cubicBezTo>
                  <a:cubicBezTo>
                    <a:pt x="7976" y="4876"/>
                    <a:pt x="7964" y="5167"/>
                    <a:pt x="7976" y="5445"/>
                  </a:cubicBezTo>
                  <a:close/>
                  <a:moveTo>
                    <a:pt x="2218" y="4261"/>
                  </a:moveTo>
                  <a:cubicBezTo>
                    <a:pt x="2229" y="4261"/>
                    <a:pt x="2229" y="4261"/>
                    <a:pt x="2218" y="4261"/>
                  </a:cubicBezTo>
                  <a:cubicBezTo>
                    <a:pt x="2229" y="4691"/>
                    <a:pt x="2229" y="5143"/>
                    <a:pt x="2229" y="5573"/>
                  </a:cubicBezTo>
                  <a:cubicBezTo>
                    <a:pt x="2229" y="5944"/>
                    <a:pt x="2218" y="6293"/>
                    <a:pt x="2229" y="6653"/>
                  </a:cubicBezTo>
                  <a:cubicBezTo>
                    <a:pt x="2229" y="6850"/>
                    <a:pt x="2264" y="7059"/>
                    <a:pt x="2299" y="7256"/>
                  </a:cubicBezTo>
                  <a:cubicBezTo>
                    <a:pt x="2334" y="7396"/>
                    <a:pt x="2392" y="7512"/>
                    <a:pt x="2404" y="7639"/>
                  </a:cubicBezTo>
                  <a:cubicBezTo>
                    <a:pt x="2438" y="7872"/>
                    <a:pt x="2566" y="8057"/>
                    <a:pt x="2787" y="8162"/>
                  </a:cubicBezTo>
                  <a:cubicBezTo>
                    <a:pt x="3019" y="8278"/>
                    <a:pt x="3251" y="8348"/>
                    <a:pt x="3518" y="8348"/>
                  </a:cubicBezTo>
                  <a:cubicBezTo>
                    <a:pt x="4075" y="8336"/>
                    <a:pt x="4621" y="8336"/>
                    <a:pt x="5178" y="8336"/>
                  </a:cubicBezTo>
                  <a:cubicBezTo>
                    <a:pt x="5306" y="8336"/>
                    <a:pt x="5457" y="8336"/>
                    <a:pt x="5573" y="8290"/>
                  </a:cubicBezTo>
                  <a:lnTo>
                    <a:pt x="7175" y="7814"/>
                  </a:lnTo>
                  <a:cubicBezTo>
                    <a:pt x="7314" y="7767"/>
                    <a:pt x="7384" y="7686"/>
                    <a:pt x="7407" y="7547"/>
                  </a:cubicBezTo>
                  <a:lnTo>
                    <a:pt x="7454" y="7338"/>
                  </a:lnTo>
                  <a:cubicBezTo>
                    <a:pt x="7488" y="7117"/>
                    <a:pt x="7488" y="6896"/>
                    <a:pt x="7523" y="6699"/>
                  </a:cubicBezTo>
                  <a:cubicBezTo>
                    <a:pt x="7616" y="6177"/>
                    <a:pt x="7663" y="5631"/>
                    <a:pt x="7628" y="5109"/>
                  </a:cubicBezTo>
                  <a:lnTo>
                    <a:pt x="7628" y="4400"/>
                  </a:lnTo>
                  <a:cubicBezTo>
                    <a:pt x="7639" y="4006"/>
                    <a:pt x="7639" y="3623"/>
                    <a:pt x="7663" y="3240"/>
                  </a:cubicBezTo>
                  <a:cubicBezTo>
                    <a:pt x="7686" y="2497"/>
                    <a:pt x="7686" y="1742"/>
                    <a:pt x="7558" y="1011"/>
                  </a:cubicBezTo>
                  <a:cubicBezTo>
                    <a:pt x="7512" y="720"/>
                    <a:pt x="7372" y="546"/>
                    <a:pt x="7082" y="465"/>
                  </a:cubicBezTo>
                  <a:cubicBezTo>
                    <a:pt x="7036" y="453"/>
                    <a:pt x="6978" y="442"/>
                    <a:pt x="6931" y="442"/>
                  </a:cubicBezTo>
                  <a:cubicBezTo>
                    <a:pt x="6583" y="395"/>
                    <a:pt x="6235" y="372"/>
                    <a:pt x="5898" y="326"/>
                  </a:cubicBezTo>
                  <a:cubicBezTo>
                    <a:pt x="5608" y="291"/>
                    <a:pt x="5341" y="314"/>
                    <a:pt x="5050" y="349"/>
                  </a:cubicBezTo>
                  <a:cubicBezTo>
                    <a:pt x="4783" y="395"/>
                    <a:pt x="4528" y="430"/>
                    <a:pt x="4261" y="453"/>
                  </a:cubicBezTo>
                  <a:cubicBezTo>
                    <a:pt x="3890" y="488"/>
                    <a:pt x="3506" y="500"/>
                    <a:pt x="3135" y="511"/>
                  </a:cubicBezTo>
                  <a:cubicBezTo>
                    <a:pt x="2972" y="511"/>
                    <a:pt x="2821" y="569"/>
                    <a:pt x="2682" y="616"/>
                  </a:cubicBezTo>
                  <a:cubicBezTo>
                    <a:pt x="2531" y="662"/>
                    <a:pt x="2462" y="755"/>
                    <a:pt x="2404" y="871"/>
                  </a:cubicBezTo>
                  <a:cubicBezTo>
                    <a:pt x="2380" y="953"/>
                    <a:pt x="2346" y="1034"/>
                    <a:pt x="2334" y="1103"/>
                  </a:cubicBezTo>
                  <a:cubicBezTo>
                    <a:pt x="2229" y="1498"/>
                    <a:pt x="2218" y="1893"/>
                    <a:pt x="2218" y="2299"/>
                  </a:cubicBezTo>
                  <a:close/>
                  <a:moveTo>
                    <a:pt x="1951" y="5805"/>
                  </a:moveTo>
                  <a:cubicBezTo>
                    <a:pt x="1870" y="5805"/>
                    <a:pt x="1811" y="5828"/>
                    <a:pt x="1765" y="5828"/>
                  </a:cubicBezTo>
                  <a:cubicBezTo>
                    <a:pt x="1603" y="5828"/>
                    <a:pt x="1428" y="5828"/>
                    <a:pt x="1277" y="5805"/>
                  </a:cubicBezTo>
                  <a:cubicBezTo>
                    <a:pt x="1080" y="5782"/>
                    <a:pt x="952" y="5677"/>
                    <a:pt x="929" y="5480"/>
                  </a:cubicBezTo>
                  <a:cubicBezTo>
                    <a:pt x="906" y="5387"/>
                    <a:pt x="883" y="5294"/>
                    <a:pt x="883" y="5201"/>
                  </a:cubicBezTo>
                  <a:cubicBezTo>
                    <a:pt x="883" y="4842"/>
                    <a:pt x="871" y="4493"/>
                    <a:pt x="883" y="4122"/>
                  </a:cubicBezTo>
                  <a:cubicBezTo>
                    <a:pt x="883" y="3855"/>
                    <a:pt x="1010" y="3634"/>
                    <a:pt x="1347" y="3576"/>
                  </a:cubicBezTo>
                  <a:cubicBezTo>
                    <a:pt x="1533" y="3541"/>
                    <a:pt x="1719" y="3507"/>
                    <a:pt x="1928" y="3460"/>
                  </a:cubicBezTo>
                  <a:cubicBezTo>
                    <a:pt x="1939" y="3309"/>
                    <a:pt x="1951" y="3193"/>
                    <a:pt x="1916" y="3054"/>
                  </a:cubicBezTo>
                  <a:lnTo>
                    <a:pt x="1359" y="3054"/>
                  </a:lnTo>
                  <a:cubicBezTo>
                    <a:pt x="1173" y="3065"/>
                    <a:pt x="964" y="3077"/>
                    <a:pt x="778" y="3100"/>
                  </a:cubicBezTo>
                  <a:cubicBezTo>
                    <a:pt x="581" y="3112"/>
                    <a:pt x="465" y="3216"/>
                    <a:pt x="407" y="3402"/>
                  </a:cubicBezTo>
                  <a:cubicBezTo>
                    <a:pt x="372" y="3507"/>
                    <a:pt x="349" y="3599"/>
                    <a:pt x="325" y="3704"/>
                  </a:cubicBezTo>
                  <a:cubicBezTo>
                    <a:pt x="244" y="4319"/>
                    <a:pt x="314" y="4923"/>
                    <a:pt x="407" y="5538"/>
                  </a:cubicBezTo>
                  <a:cubicBezTo>
                    <a:pt x="430" y="5770"/>
                    <a:pt x="593" y="5921"/>
                    <a:pt x="813" y="6026"/>
                  </a:cubicBezTo>
                  <a:cubicBezTo>
                    <a:pt x="1057" y="6142"/>
                    <a:pt x="1312" y="6130"/>
                    <a:pt x="1579" y="6153"/>
                  </a:cubicBezTo>
                  <a:cubicBezTo>
                    <a:pt x="1684" y="6177"/>
                    <a:pt x="1777" y="6177"/>
                    <a:pt x="1881" y="6177"/>
                  </a:cubicBezTo>
                  <a:cubicBezTo>
                    <a:pt x="1893" y="6177"/>
                    <a:pt x="1916" y="6153"/>
                    <a:pt x="1951" y="6142"/>
                  </a:cubicBezTo>
                  <a:close/>
                  <a:moveTo>
                    <a:pt x="1939" y="5550"/>
                  </a:moveTo>
                  <a:cubicBezTo>
                    <a:pt x="1951" y="5492"/>
                    <a:pt x="1974" y="5457"/>
                    <a:pt x="1974" y="5434"/>
                  </a:cubicBezTo>
                  <a:lnTo>
                    <a:pt x="1974" y="3878"/>
                  </a:lnTo>
                  <a:cubicBezTo>
                    <a:pt x="1974" y="3843"/>
                    <a:pt x="1939" y="3808"/>
                    <a:pt x="1928" y="3762"/>
                  </a:cubicBezTo>
                  <a:cubicBezTo>
                    <a:pt x="1719" y="3808"/>
                    <a:pt x="1533" y="3832"/>
                    <a:pt x="1347" y="3878"/>
                  </a:cubicBezTo>
                  <a:cubicBezTo>
                    <a:pt x="1243" y="3890"/>
                    <a:pt x="1185" y="3971"/>
                    <a:pt x="1173" y="4064"/>
                  </a:cubicBezTo>
                  <a:cubicBezTo>
                    <a:pt x="1161" y="4157"/>
                    <a:pt x="1161" y="4226"/>
                    <a:pt x="1161" y="4319"/>
                  </a:cubicBezTo>
                  <a:lnTo>
                    <a:pt x="1161" y="5143"/>
                  </a:lnTo>
                  <a:cubicBezTo>
                    <a:pt x="1161" y="5213"/>
                    <a:pt x="1161" y="5283"/>
                    <a:pt x="1173" y="5364"/>
                  </a:cubicBezTo>
                  <a:cubicBezTo>
                    <a:pt x="1185" y="5503"/>
                    <a:pt x="1243" y="5561"/>
                    <a:pt x="1394" y="5573"/>
                  </a:cubicBezTo>
                  <a:cubicBezTo>
                    <a:pt x="1568" y="5561"/>
                    <a:pt x="1742" y="5550"/>
                    <a:pt x="1939" y="5550"/>
                  </a:cubicBezTo>
                  <a:close/>
                  <a:moveTo>
                    <a:pt x="8022" y="1568"/>
                  </a:moveTo>
                  <a:cubicBezTo>
                    <a:pt x="7976" y="1963"/>
                    <a:pt x="7976" y="2380"/>
                    <a:pt x="8046" y="2578"/>
                  </a:cubicBezTo>
                  <a:cubicBezTo>
                    <a:pt x="8139" y="2578"/>
                    <a:pt x="8185" y="2520"/>
                    <a:pt x="8185" y="2438"/>
                  </a:cubicBezTo>
                  <a:lnTo>
                    <a:pt x="8185" y="1649"/>
                  </a:lnTo>
                  <a:cubicBezTo>
                    <a:pt x="8162" y="1568"/>
                    <a:pt x="8104" y="1556"/>
                    <a:pt x="8022" y="1568"/>
                  </a:cubicBezTo>
                  <a:close/>
                  <a:moveTo>
                    <a:pt x="8022" y="5863"/>
                  </a:moveTo>
                  <a:cubicBezTo>
                    <a:pt x="7964" y="5886"/>
                    <a:pt x="7964" y="5921"/>
                    <a:pt x="7953" y="5956"/>
                  </a:cubicBezTo>
                  <a:cubicBezTo>
                    <a:pt x="7918" y="6200"/>
                    <a:pt x="7895" y="6467"/>
                    <a:pt x="7860" y="6711"/>
                  </a:cubicBezTo>
                  <a:cubicBezTo>
                    <a:pt x="7860" y="6757"/>
                    <a:pt x="7848" y="6815"/>
                    <a:pt x="7860" y="6850"/>
                  </a:cubicBezTo>
                  <a:cubicBezTo>
                    <a:pt x="7860" y="6885"/>
                    <a:pt x="7895" y="6908"/>
                    <a:pt x="7918" y="6908"/>
                  </a:cubicBezTo>
                  <a:cubicBezTo>
                    <a:pt x="7953" y="6908"/>
                    <a:pt x="7988" y="6896"/>
                    <a:pt x="7988" y="6885"/>
                  </a:cubicBezTo>
                  <a:cubicBezTo>
                    <a:pt x="8022" y="6827"/>
                    <a:pt x="8046" y="6757"/>
                    <a:pt x="8046" y="6676"/>
                  </a:cubicBezTo>
                  <a:lnTo>
                    <a:pt x="8046" y="5921"/>
                  </a:lnTo>
                  <a:cubicBezTo>
                    <a:pt x="8046" y="5910"/>
                    <a:pt x="8034" y="5875"/>
                    <a:pt x="8022" y="586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978175" y="3240450"/>
              <a:ext cx="81300" cy="82450"/>
            </a:xfrm>
            <a:custGeom>
              <a:rect b="b" l="l" r="r" t="t"/>
              <a:pathLst>
                <a:path extrusionOk="0" h="3298" w="3252">
                  <a:moveTo>
                    <a:pt x="2149" y="825"/>
                  </a:moveTo>
                  <a:cubicBezTo>
                    <a:pt x="2241" y="836"/>
                    <a:pt x="2323" y="836"/>
                    <a:pt x="2404" y="836"/>
                  </a:cubicBezTo>
                  <a:lnTo>
                    <a:pt x="2984" y="836"/>
                  </a:lnTo>
                  <a:cubicBezTo>
                    <a:pt x="3159" y="836"/>
                    <a:pt x="3228" y="906"/>
                    <a:pt x="3240" y="1068"/>
                  </a:cubicBezTo>
                  <a:cubicBezTo>
                    <a:pt x="3251" y="1324"/>
                    <a:pt x="3251" y="1591"/>
                    <a:pt x="3182" y="1846"/>
                  </a:cubicBezTo>
                  <a:cubicBezTo>
                    <a:pt x="3135" y="2009"/>
                    <a:pt x="3054" y="2102"/>
                    <a:pt x="2892" y="2113"/>
                  </a:cubicBezTo>
                  <a:cubicBezTo>
                    <a:pt x="2729" y="2113"/>
                    <a:pt x="2590" y="2148"/>
                    <a:pt x="2462" y="2229"/>
                  </a:cubicBezTo>
                  <a:cubicBezTo>
                    <a:pt x="2427" y="2241"/>
                    <a:pt x="2404" y="2253"/>
                    <a:pt x="2358" y="2287"/>
                  </a:cubicBezTo>
                  <a:lnTo>
                    <a:pt x="2358" y="2636"/>
                  </a:lnTo>
                  <a:lnTo>
                    <a:pt x="2358" y="2845"/>
                  </a:lnTo>
                  <a:cubicBezTo>
                    <a:pt x="2323" y="3077"/>
                    <a:pt x="2253" y="3181"/>
                    <a:pt x="2021" y="3228"/>
                  </a:cubicBezTo>
                  <a:cubicBezTo>
                    <a:pt x="1800" y="3251"/>
                    <a:pt x="1603" y="3274"/>
                    <a:pt x="1382" y="3286"/>
                  </a:cubicBezTo>
                  <a:cubicBezTo>
                    <a:pt x="1185" y="3297"/>
                    <a:pt x="1139" y="3239"/>
                    <a:pt x="1139" y="3019"/>
                  </a:cubicBezTo>
                  <a:lnTo>
                    <a:pt x="1139" y="2322"/>
                  </a:lnTo>
                  <a:cubicBezTo>
                    <a:pt x="1081" y="2311"/>
                    <a:pt x="1011" y="2299"/>
                    <a:pt x="930" y="2299"/>
                  </a:cubicBezTo>
                  <a:lnTo>
                    <a:pt x="291" y="2299"/>
                  </a:lnTo>
                  <a:cubicBezTo>
                    <a:pt x="94" y="2299"/>
                    <a:pt x="36" y="2253"/>
                    <a:pt x="24" y="2055"/>
                  </a:cubicBezTo>
                  <a:cubicBezTo>
                    <a:pt x="1" y="1858"/>
                    <a:pt x="24" y="1660"/>
                    <a:pt x="24" y="1475"/>
                  </a:cubicBezTo>
                  <a:cubicBezTo>
                    <a:pt x="24" y="1277"/>
                    <a:pt x="105" y="1150"/>
                    <a:pt x="280" y="1103"/>
                  </a:cubicBezTo>
                  <a:cubicBezTo>
                    <a:pt x="465" y="1045"/>
                    <a:pt x="663" y="1010"/>
                    <a:pt x="848" y="964"/>
                  </a:cubicBezTo>
                  <a:cubicBezTo>
                    <a:pt x="906" y="952"/>
                    <a:pt x="964" y="929"/>
                    <a:pt x="1023" y="929"/>
                  </a:cubicBezTo>
                  <a:cubicBezTo>
                    <a:pt x="1069" y="778"/>
                    <a:pt x="1034" y="616"/>
                    <a:pt x="1046" y="465"/>
                  </a:cubicBezTo>
                  <a:cubicBezTo>
                    <a:pt x="1069" y="383"/>
                    <a:pt x="1081" y="279"/>
                    <a:pt x="1104" y="209"/>
                  </a:cubicBezTo>
                  <a:cubicBezTo>
                    <a:pt x="1162" y="82"/>
                    <a:pt x="1278" y="0"/>
                    <a:pt x="1429" y="0"/>
                  </a:cubicBezTo>
                  <a:lnTo>
                    <a:pt x="1974" y="0"/>
                  </a:lnTo>
                  <a:cubicBezTo>
                    <a:pt x="2149" y="0"/>
                    <a:pt x="2195" y="58"/>
                    <a:pt x="2207" y="221"/>
                  </a:cubicBezTo>
                  <a:cubicBezTo>
                    <a:pt x="2207" y="337"/>
                    <a:pt x="2195" y="465"/>
                    <a:pt x="2195" y="581"/>
                  </a:cubicBezTo>
                  <a:cubicBezTo>
                    <a:pt x="2172" y="674"/>
                    <a:pt x="2149" y="732"/>
                    <a:pt x="2149" y="825"/>
                  </a:cubicBezTo>
                  <a:close/>
                  <a:moveTo>
                    <a:pt x="2067" y="2125"/>
                  </a:moveTo>
                  <a:cubicBezTo>
                    <a:pt x="2346" y="1974"/>
                    <a:pt x="2613" y="1893"/>
                    <a:pt x="2903" y="1835"/>
                  </a:cubicBezTo>
                  <a:cubicBezTo>
                    <a:pt x="3008" y="1602"/>
                    <a:pt x="3019" y="1370"/>
                    <a:pt x="2984" y="1138"/>
                  </a:cubicBezTo>
                  <a:cubicBezTo>
                    <a:pt x="2880" y="1080"/>
                    <a:pt x="2776" y="1103"/>
                    <a:pt x="2671" y="1092"/>
                  </a:cubicBezTo>
                  <a:lnTo>
                    <a:pt x="2033" y="1092"/>
                  </a:lnTo>
                  <a:cubicBezTo>
                    <a:pt x="1916" y="1092"/>
                    <a:pt x="1858" y="1022"/>
                    <a:pt x="1882" y="917"/>
                  </a:cubicBezTo>
                  <a:cubicBezTo>
                    <a:pt x="1893" y="767"/>
                    <a:pt x="1916" y="616"/>
                    <a:pt x="1928" y="476"/>
                  </a:cubicBezTo>
                  <a:cubicBezTo>
                    <a:pt x="1928" y="418"/>
                    <a:pt x="1916" y="360"/>
                    <a:pt x="1905" y="279"/>
                  </a:cubicBezTo>
                  <a:lnTo>
                    <a:pt x="1522" y="279"/>
                  </a:lnTo>
                  <a:cubicBezTo>
                    <a:pt x="1348" y="279"/>
                    <a:pt x="1313" y="325"/>
                    <a:pt x="1290" y="500"/>
                  </a:cubicBezTo>
                  <a:lnTo>
                    <a:pt x="1290" y="999"/>
                  </a:lnTo>
                  <a:cubicBezTo>
                    <a:pt x="1290" y="1138"/>
                    <a:pt x="1231" y="1196"/>
                    <a:pt x="1092" y="1231"/>
                  </a:cubicBezTo>
                  <a:cubicBezTo>
                    <a:pt x="1034" y="1243"/>
                    <a:pt x="976" y="1243"/>
                    <a:pt x="906" y="1243"/>
                  </a:cubicBezTo>
                  <a:cubicBezTo>
                    <a:pt x="732" y="1289"/>
                    <a:pt x="570" y="1312"/>
                    <a:pt x="396" y="1359"/>
                  </a:cubicBezTo>
                  <a:cubicBezTo>
                    <a:pt x="338" y="1370"/>
                    <a:pt x="280" y="1428"/>
                    <a:pt x="268" y="1475"/>
                  </a:cubicBezTo>
                  <a:cubicBezTo>
                    <a:pt x="233" y="1672"/>
                    <a:pt x="210" y="1881"/>
                    <a:pt x="291" y="2078"/>
                  </a:cubicBezTo>
                  <a:lnTo>
                    <a:pt x="616" y="2078"/>
                  </a:lnTo>
                  <a:lnTo>
                    <a:pt x="1104" y="2078"/>
                  </a:lnTo>
                  <a:cubicBezTo>
                    <a:pt x="1220" y="2078"/>
                    <a:pt x="1324" y="2102"/>
                    <a:pt x="1417" y="2183"/>
                  </a:cubicBezTo>
                  <a:cubicBezTo>
                    <a:pt x="1371" y="2461"/>
                    <a:pt x="1371" y="2740"/>
                    <a:pt x="1429" y="3007"/>
                  </a:cubicBezTo>
                  <a:cubicBezTo>
                    <a:pt x="1661" y="3030"/>
                    <a:pt x="1858" y="3030"/>
                    <a:pt x="2067" y="2926"/>
                  </a:cubicBezTo>
                  <a:cubicBezTo>
                    <a:pt x="2114" y="2682"/>
                    <a:pt x="2079" y="2415"/>
                    <a:pt x="2067" y="21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18"/>
          <p:cNvGrpSpPr/>
          <p:nvPr/>
        </p:nvGrpSpPr>
        <p:grpSpPr>
          <a:xfrm rot="6698716">
            <a:off x="-353648" y="846037"/>
            <a:ext cx="1139236" cy="832555"/>
            <a:chOff x="3261275" y="2943825"/>
            <a:chExt cx="293325" cy="214350"/>
          </a:xfrm>
        </p:grpSpPr>
        <p:sp>
          <p:nvSpPr>
            <p:cNvPr id="979" name="Google Shape;979;p18"/>
            <p:cNvSpPr/>
            <p:nvPr/>
          </p:nvSpPr>
          <p:spPr>
            <a:xfrm>
              <a:off x="3432400" y="3092650"/>
              <a:ext cx="43550" cy="51800"/>
            </a:xfrm>
            <a:custGeom>
              <a:rect b="b" l="l" r="r" t="t"/>
              <a:pathLst>
                <a:path extrusionOk="0" h="2072" w="1742">
                  <a:moveTo>
                    <a:pt x="442" y="270"/>
                  </a:moveTo>
                  <a:cubicBezTo>
                    <a:pt x="813" y="537"/>
                    <a:pt x="1742" y="1396"/>
                    <a:pt x="987" y="1756"/>
                  </a:cubicBezTo>
                  <a:cubicBezTo>
                    <a:pt x="922" y="1787"/>
                    <a:pt x="860" y="1801"/>
                    <a:pt x="804" y="1801"/>
                  </a:cubicBezTo>
                  <a:cubicBezTo>
                    <a:pt x="501" y="1801"/>
                    <a:pt x="328" y="1403"/>
                    <a:pt x="279" y="1129"/>
                  </a:cubicBezTo>
                  <a:cubicBezTo>
                    <a:pt x="221" y="828"/>
                    <a:pt x="279" y="526"/>
                    <a:pt x="442" y="270"/>
                  </a:cubicBezTo>
                  <a:close/>
                  <a:moveTo>
                    <a:pt x="498" y="0"/>
                  </a:moveTo>
                  <a:cubicBezTo>
                    <a:pt x="413" y="0"/>
                    <a:pt x="171" y="280"/>
                    <a:pt x="116" y="444"/>
                  </a:cubicBezTo>
                  <a:cubicBezTo>
                    <a:pt x="24" y="700"/>
                    <a:pt x="0" y="1002"/>
                    <a:pt x="35" y="1164"/>
                  </a:cubicBezTo>
                  <a:cubicBezTo>
                    <a:pt x="91" y="1569"/>
                    <a:pt x="376" y="2071"/>
                    <a:pt x="847" y="2071"/>
                  </a:cubicBezTo>
                  <a:cubicBezTo>
                    <a:pt x="863" y="2071"/>
                    <a:pt x="878" y="2071"/>
                    <a:pt x="894" y="2070"/>
                  </a:cubicBezTo>
                  <a:cubicBezTo>
                    <a:pt x="1324" y="2046"/>
                    <a:pt x="1672" y="1570"/>
                    <a:pt x="1556" y="1141"/>
                  </a:cubicBezTo>
                  <a:cubicBezTo>
                    <a:pt x="1486" y="897"/>
                    <a:pt x="1312" y="677"/>
                    <a:pt x="1138" y="526"/>
                  </a:cubicBezTo>
                  <a:cubicBezTo>
                    <a:pt x="952" y="352"/>
                    <a:pt x="755" y="85"/>
                    <a:pt x="511" y="3"/>
                  </a:cubicBezTo>
                  <a:cubicBezTo>
                    <a:pt x="507" y="1"/>
                    <a:pt x="50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261275" y="2943825"/>
              <a:ext cx="293325" cy="214350"/>
            </a:xfrm>
            <a:custGeom>
              <a:rect b="b" l="l" r="r" t="t"/>
              <a:pathLst>
                <a:path extrusionOk="0" h="8574" w="11733">
                  <a:moveTo>
                    <a:pt x="1319" y="639"/>
                  </a:moveTo>
                  <a:lnTo>
                    <a:pt x="1319" y="639"/>
                  </a:lnTo>
                  <a:cubicBezTo>
                    <a:pt x="2693" y="1482"/>
                    <a:pt x="4537" y="2485"/>
                    <a:pt x="4581" y="2485"/>
                  </a:cubicBezTo>
                  <a:cubicBezTo>
                    <a:pt x="4581" y="2485"/>
                    <a:pt x="4581" y="2485"/>
                    <a:pt x="4582" y="2485"/>
                  </a:cubicBezTo>
                  <a:cubicBezTo>
                    <a:pt x="5208" y="2799"/>
                    <a:pt x="6010" y="2903"/>
                    <a:pt x="6671" y="3066"/>
                  </a:cubicBezTo>
                  <a:cubicBezTo>
                    <a:pt x="7054" y="3147"/>
                    <a:pt x="8180" y="3367"/>
                    <a:pt x="8389" y="3391"/>
                  </a:cubicBezTo>
                  <a:cubicBezTo>
                    <a:pt x="8406" y="3396"/>
                    <a:pt x="8424" y="3399"/>
                    <a:pt x="8441" y="3399"/>
                  </a:cubicBezTo>
                  <a:cubicBezTo>
                    <a:pt x="8494" y="3399"/>
                    <a:pt x="8540" y="3371"/>
                    <a:pt x="8540" y="3309"/>
                  </a:cubicBezTo>
                  <a:cubicBezTo>
                    <a:pt x="8553" y="2663"/>
                    <a:pt x="9264" y="2281"/>
                    <a:pt x="9921" y="2281"/>
                  </a:cubicBezTo>
                  <a:cubicBezTo>
                    <a:pt x="10432" y="2281"/>
                    <a:pt x="10910" y="2512"/>
                    <a:pt x="11001" y="3031"/>
                  </a:cubicBezTo>
                  <a:cubicBezTo>
                    <a:pt x="11048" y="3367"/>
                    <a:pt x="10874" y="3901"/>
                    <a:pt x="10526" y="4041"/>
                  </a:cubicBezTo>
                  <a:cubicBezTo>
                    <a:pt x="10414" y="4078"/>
                    <a:pt x="10295" y="4091"/>
                    <a:pt x="10176" y="4091"/>
                  </a:cubicBezTo>
                  <a:cubicBezTo>
                    <a:pt x="9996" y="4091"/>
                    <a:pt x="9815" y="4062"/>
                    <a:pt x="9655" y="4041"/>
                  </a:cubicBezTo>
                  <a:cubicBezTo>
                    <a:pt x="9307" y="3983"/>
                    <a:pt x="8958" y="3890"/>
                    <a:pt x="8622" y="3820"/>
                  </a:cubicBezTo>
                  <a:cubicBezTo>
                    <a:pt x="7879" y="3634"/>
                    <a:pt x="5139" y="2857"/>
                    <a:pt x="4489" y="2648"/>
                  </a:cubicBezTo>
                  <a:cubicBezTo>
                    <a:pt x="4454" y="2624"/>
                    <a:pt x="4431" y="2624"/>
                    <a:pt x="4396" y="2624"/>
                  </a:cubicBezTo>
                  <a:cubicBezTo>
                    <a:pt x="4280" y="2624"/>
                    <a:pt x="4210" y="2752"/>
                    <a:pt x="4338" y="2857"/>
                  </a:cubicBezTo>
                  <a:cubicBezTo>
                    <a:pt x="4872" y="3298"/>
                    <a:pt x="6961" y="5225"/>
                    <a:pt x="7495" y="5759"/>
                  </a:cubicBezTo>
                  <a:cubicBezTo>
                    <a:pt x="7751" y="6003"/>
                    <a:pt x="8006" y="6258"/>
                    <a:pt x="8227" y="6537"/>
                  </a:cubicBezTo>
                  <a:cubicBezTo>
                    <a:pt x="8413" y="6746"/>
                    <a:pt x="8633" y="6978"/>
                    <a:pt x="8691" y="7268"/>
                  </a:cubicBezTo>
                  <a:cubicBezTo>
                    <a:pt x="8761" y="7640"/>
                    <a:pt x="8401" y="8069"/>
                    <a:pt x="8076" y="8197"/>
                  </a:cubicBezTo>
                  <a:cubicBezTo>
                    <a:pt x="7969" y="8241"/>
                    <a:pt x="7863" y="8261"/>
                    <a:pt x="7761" y="8261"/>
                  </a:cubicBezTo>
                  <a:cubicBezTo>
                    <a:pt x="6815" y="8261"/>
                    <a:pt x="6161" y="6523"/>
                    <a:pt x="7031" y="5968"/>
                  </a:cubicBezTo>
                  <a:cubicBezTo>
                    <a:pt x="7124" y="5910"/>
                    <a:pt x="7078" y="5840"/>
                    <a:pt x="7020" y="5782"/>
                  </a:cubicBezTo>
                  <a:cubicBezTo>
                    <a:pt x="6892" y="5620"/>
                    <a:pt x="6102" y="4772"/>
                    <a:pt x="5847" y="4505"/>
                  </a:cubicBezTo>
                  <a:cubicBezTo>
                    <a:pt x="5371" y="4006"/>
                    <a:pt x="4860" y="3391"/>
                    <a:pt x="4268" y="3019"/>
                  </a:cubicBezTo>
                  <a:cubicBezTo>
                    <a:pt x="4268" y="2996"/>
                    <a:pt x="2422" y="1928"/>
                    <a:pt x="983" y="1208"/>
                  </a:cubicBezTo>
                  <a:lnTo>
                    <a:pt x="983" y="1208"/>
                  </a:lnTo>
                  <a:cubicBezTo>
                    <a:pt x="1134" y="1255"/>
                    <a:pt x="1250" y="1313"/>
                    <a:pt x="1377" y="1371"/>
                  </a:cubicBezTo>
                  <a:cubicBezTo>
                    <a:pt x="1958" y="1626"/>
                    <a:pt x="2527" y="1916"/>
                    <a:pt x="3130" y="2125"/>
                  </a:cubicBezTo>
                  <a:cubicBezTo>
                    <a:pt x="3156" y="2134"/>
                    <a:pt x="3186" y="2139"/>
                    <a:pt x="3215" y="2139"/>
                  </a:cubicBezTo>
                  <a:cubicBezTo>
                    <a:pt x="3264" y="2139"/>
                    <a:pt x="3309" y="2123"/>
                    <a:pt x="3316" y="2079"/>
                  </a:cubicBezTo>
                  <a:cubicBezTo>
                    <a:pt x="3316" y="2032"/>
                    <a:pt x="3223" y="1963"/>
                    <a:pt x="3223" y="1963"/>
                  </a:cubicBezTo>
                  <a:cubicBezTo>
                    <a:pt x="2736" y="1568"/>
                    <a:pt x="2178" y="1231"/>
                    <a:pt x="1656" y="906"/>
                  </a:cubicBezTo>
                  <a:cubicBezTo>
                    <a:pt x="1540" y="825"/>
                    <a:pt x="1435" y="744"/>
                    <a:pt x="1319" y="639"/>
                  </a:cubicBezTo>
                  <a:close/>
                  <a:moveTo>
                    <a:pt x="542" y="1"/>
                  </a:moveTo>
                  <a:cubicBezTo>
                    <a:pt x="495" y="1"/>
                    <a:pt x="484" y="59"/>
                    <a:pt x="553" y="152"/>
                  </a:cubicBezTo>
                  <a:cubicBezTo>
                    <a:pt x="948" y="593"/>
                    <a:pt x="1726" y="1173"/>
                    <a:pt x="2376" y="1626"/>
                  </a:cubicBezTo>
                  <a:cubicBezTo>
                    <a:pt x="1656" y="1324"/>
                    <a:pt x="739" y="953"/>
                    <a:pt x="147" y="848"/>
                  </a:cubicBezTo>
                  <a:cubicBezTo>
                    <a:pt x="127" y="844"/>
                    <a:pt x="110" y="842"/>
                    <a:pt x="94" y="842"/>
                  </a:cubicBezTo>
                  <a:cubicBezTo>
                    <a:pt x="27" y="842"/>
                    <a:pt x="0" y="878"/>
                    <a:pt x="19" y="906"/>
                  </a:cubicBezTo>
                  <a:cubicBezTo>
                    <a:pt x="19" y="906"/>
                    <a:pt x="31" y="918"/>
                    <a:pt x="31" y="929"/>
                  </a:cubicBezTo>
                  <a:cubicBezTo>
                    <a:pt x="658" y="1440"/>
                    <a:pt x="1412" y="1800"/>
                    <a:pt x="2120" y="2183"/>
                  </a:cubicBezTo>
                  <a:cubicBezTo>
                    <a:pt x="2771" y="2520"/>
                    <a:pt x="3421" y="2903"/>
                    <a:pt x="4106" y="3193"/>
                  </a:cubicBezTo>
                  <a:cubicBezTo>
                    <a:pt x="4140" y="3205"/>
                    <a:pt x="5998" y="4935"/>
                    <a:pt x="6822" y="5863"/>
                  </a:cubicBezTo>
                  <a:cubicBezTo>
                    <a:pt x="5708" y="6630"/>
                    <a:pt x="6784" y="8573"/>
                    <a:pt x="7895" y="8573"/>
                  </a:cubicBezTo>
                  <a:cubicBezTo>
                    <a:pt x="8231" y="8573"/>
                    <a:pt x="8571" y="8395"/>
                    <a:pt x="8854" y="7953"/>
                  </a:cubicBezTo>
                  <a:cubicBezTo>
                    <a:pt x="9457" y="6989"/>
                    <a:pt x="8180" y="6038"/>
                    <a:pt x="7600" y="5469"/>
                  </a:cubicBezTo>
                  <a:cubicBezTo>
                    <a:pt x="7043" y="4923"/>
                    <a:pt x="6404" y="4459"/>
                    <a:pt x="5859" y="3855"/>
                  </a:cubicBezTo>
                  <a:cubicBezTo>
                    <a:pt x="5673" y="3658"/>
                    <a:pt x="5475" y="3425"/>
                    <a:pt x="5243" y="3216"/>
                  </a:cubicBezTo>
                  <a:lnTo>
                    <a:pt x="5243" y="3216"/>
                  </a:lnTo>
                  <a:cubicBezTo>
                    <a:pt x="5545" y="3309"/>
                    <a:pt x="5847" y="3367"/>
                    <a:pt x="6126" y="3425"/>
                  </a:cubicBezTo>
                  <a:cubicBezTo>
                    <a:pt x="6903" y="3565"/>
                    <a:pt x="7635" y="3878"/>
                    <a:pt x="8401" y="4064"/>
                  </a:cubicBezTo>
                  <a:cubicBezTo>
                    <a:pt x="8854" y="4175"/>
                    <a:pt x="9522" y="4409"/>
                    <a:pt x="10107" y="4409"/>
                  </a:cubicBezTo>
                  <a:cubicBezTo>
                    <a:pt x="10557" y="4409"/>
                    <a:pt x="10959" y="4271"/>
                    <a:pt x="11176" y="3832"/>
                  </a:cubicBezTo>
                  <a:cubicBezTo>
                    <a:pt x="11733" y="2678"/>
                    <a:pt x="10780" y="2065"/>
                    <a:pt x="9830" y="2065"/>
                  </a:cubicBezTo>
                  <a:cubicBezTo>
                    <a:pt x="9098" y="2065"/>
                    <a:pt x="8367" y="2430"/>
                    <a:pt x="8331" y="3193"/>
                  </a:cubicBezTo>
                  <a:cubicBezTo>
                    <a:pt x="7112" y="2973"/>
                    <a:pt x="4640" y="2299"/>
                    <a:pt x="4628" y="2276"/>
                  </a:cubicBezTo>
                  <a:cubicBezTo>
                    <a:pt x="4036" y="1847"/>
                    <a:pt x="3363" y="1498"/>
                    <a:pt x="2724" y="1115"/>
                  </a:cubicBezTo>
                  <a:cubicBezTo>
                    <a:pt x="2028" y="709"/>
                    <a:pt x="1331" y="268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476500" y="3005250"/>
              <a:ext cx="55750" cy="36425"/>
            </a:xfrm>
            <a:custGeom>
              <a:rect b="b" l="l" r="r" t="t"/>
              <a:pathLst>
                <a:path extrusionOk="0" h="1457" w="2230">
                  <a:moveTo>
                    <a:pt x="1347" y="239"/>
                  </a:moveTo>
                  <a:cubicBezTo>
                    <a:pt x="1578" y="239"/>
                    <a:pt x="1789" y="330"/>
                    <a:pt x="1824" y="609"/>
                  </a:cubicBezTo>
                  <a:cubicBezTo>
                    <a:pt x="1869" y="1031"/>
                    <a:pt x="1598" y="1162"/>
                    <a:pt x="1259" y="1162"/>
                  </a:cubicBezTo>
                  <a:cubicBezTo>
                    <a:pt x="908" y="1162"/>
                    <a:pt x="486" y="1022"/>
                    <a:pt x="268" y="922"/>
                  </a:cubicBezTo>
                  <a:cubicBezTo>
                    <a:pt x="407" y="655"/>
                    <a:pt x="639" y="446"/>
                    <a:pt x="907" y="330"/>
                  </a:cubicBezTo>
                  <a:cubicBezTo>
                    <a:pt x="1032" y="279"/>
                    <a:pt x="1194" y="239"/>
                    <a:pt x="1347" y="239"/>
                  </a:cubicBezTo>
                  <a:close/>
                  <a:moveTo>
                    <a:pt x="1339" y="0"/>
                  </a:moveTo>
                  <a:cubicBezTo>
                    <a:pt x="1158" y="0"/>
                    <a:pt x="972" y="42"/>
                    <a:pt x="814" y="109"/>
                  </a:cubicBezTo>
                  <a:cubicBezTo>
                    <a:pt x="663" y="167"/>
                    <a:pt x="419" y="342"/>
                    <a:pt x="245" y="562"/>
                  </a:cubicBezTo>
                  <a:cubicBezTo>
                    <a:pt x="129" y="713"/>
                    <a:pt x="1" y="1085"/>
                    <a:pt x="59" y="1131"/>
                  </a:cubicBezTo>
                  <a:cubicBezTo>
                    <a:pt x="256" y="1305"/>
                    <a:pt x="581" y="1328"/>
                    <a:pt x="825" y="1386"/>
                  </a:cubicBezTo>
                  <a:cubicBezTo>
                    <a:pt x="974" y="1424"/>
                    <a:pt x="1148" y="1456"/>
                    <a:pt x="1314" y="1456"/>
                  </a:cubicBezTo>
                  <a:cubicBezTo>
                    <a:pt x="1406" y="1456"/>
                    <a:pt x="1497" y="1446"/>
                    <a:pt x="1580" y="1421"/>
                  </a:cubicBezTo>
                  <a:cubicBezTo>
                    <a:pt x="1998" y="1305"/>
                    <a:pt x="2230" y="748"/>
                    <a:pt x="2033" y="365"/>
                  </a:cubicBezTo>
                  <a:cubicBezTo>
                    <a:pt x="1898" y="102"/>
                    <a:pt x="1624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3352000" y="2998975"/>
              <a:ext cx="11625" cy="11050"/>
            </a:xfrm>
            <a:custGeom>
              <a:rect b="b" l="l" r="r" t="t"/>
              <a:pathLst>
                <a:path extrusionOk="0" h="442" w="465">
                  <a:moveTo>
                    <a:pt x="233" y="0"/>
                  </a:moveTo>
                  <a:cubicBezTo>
                    <a:pt x="117" y="0"/>
                    <a:pt x="1" y="105"/>
                    <a:pt x="12" y="221"/>
                  </a:cubicBezTo>
                  <a:cubicBezTo>
                    <a:pt x="12" y="337"/>
                    <a:pt x="117" y="442"/>
                    <a:pt x="233" y="442"/>
                  </a:cubicBezTo>
                  <a:cubicBezTo>
                    <a:pt x="349" y="442"/>
                    <a:pt x="465" y="337"/>
                    <a:pt x="453" y="221"/>
                  </a:cubicBezTo>
                  <a:cubicBezTo>
                    <a:pt x="453" y="105"/>
                    <a:pt x="36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3" name="Google Shape;983;p18"/>
          <p:cNvSpPr/>
          <p:nvPr/>
        </p:nvSpPr>
        <p:spPr>
          <a:xfrm rot="1720377">
            <a:off x="7543202" y="-323487"/>
            <a:ext cx="927086" cy="845552"/>
          </a:xfrm>
          <a:custGeom>
            <a:rect b="b" l="l" r="r" t="t"/>
            <a:pathLst>
              <a:path extrusionOk="0" h="8624" w="9977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18"/>
          <p:cNvSpPr/>
          <p:nvPr/>
        </p:nvSpPr>
        <p:spPr>
          <a:xfrm rot="842110">
            <a:off x="8523020" y="-44893"/>
            <a:ext cx="497132" cy="491131"/>
          </a:xfrm>
          <a:custGeom>
            <a:rect b="b" l="l" r="r" t="t"/>
            <a:pathLst>
              <a:path extrusionOk="0" h="5058" w="512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5" name="Google Shape;985;p18"/>
          <p:cNvGrpSpPr/>
          <p:nvPr/>
        </p:nvGrpSpPr>
        <p:grpSpPr>
          <a:xfrm rot="-6757396">
            <a:off x="1094034" y="323603"/>
            <a:ext cx="414892" cy="1399056"/>
            <a:chOff x="954700" y="3672025"/>
            <a:chExt cx="106825" cy="360200"/>
          </a:xfrm>
        </p:grpSpPr>
        <p:sp>
          <p:nvSpPr>
            <p:cNvPr id="986" name="Google Shape;986;p18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18"/>
          <p:cNvGrpSpPr/>
          <p:nvPr/>
        </p:nvGrpSpPr>
        <p:grpSpPr>
          <a:xfrm flipH="1" rot="-4839262">
            <a:off x="7749945" y="491434"/>
            <a:ext cx="735585" cy="735614"/>
            <a:chOff x="2894600" y="3171950"/>
            <a:chExt cx="210450" cy="217125"/>
          </a:xfrm>
        </p:grpSpPr>
        <p:sp>
          <p:nvSpPr>
            <p:cNvPr id="996" name="Google Shape;996;p18"/>
            <p:cNvSpPr/>
            <p:nvPr/>
          </p:nvSpPr>
          <p:spPr>
            <a:xfrm>
              <a:off x="2894600" y="3171950"/>
              <a:ext cx="210450" cy="217125"/>
            </a:xfrm>
            <a:custGeom>
              <a:rect b="b" l="l" r="r" t="t"/>
              <a:pathLst>
                <a:path extrusionOk="0" h="8685" w="8418">
                  <a:moveTo>
                    <a:pt x="7976" y="5445"/>
                  </a:moveTo>
                  <a:cubicBezTo>
                    <a:pt x="8301" y="5631"/>
                    <a:pt x="8301" y="5631"/>
                    <a:pt x="8301" y="6014"/>
                  </a:cubicBezTo>
                  <a:lnTo>
                    <a:pt x="8301" y="6653"/>
                  </a:lnTo>
                  <a:cubicBezTo>
                    <a:pt x="8301" y="6722"/>
                    <a:pt x="8301" y="6792"/>
                    <a:pt x="8278" y="6862"/>
                  </a:cubicBezTo>
                  <a:cubicBezTo>
                    <a:pt x="8255" y="7024"/>
                    <a:pt x="8139" y="7187"/>
                    <a:pt x="7964" y="7187"/>
                  </a:cubicBezTo>
                  <a:cubicBezTo>
                    <a:pt x="7918" y="7187"/>
                    <a:pt x="7872" y="7198"/>
                    <a:pt x="7837" y="7198"/>
                  </a:cubicBezTo>
                  <a:cubicBezTo>
                    <a:pt x="7802" y="7361"/>
                    <a:pt x="7779" y="7512"/>
                    <a:pt x="7744" y="7651"/>
                  </a:cubicBezTo>
                  <a:cubicBezTo>
                    <a:pt x="7697" y="7883"/>
                    <a:pt x="7570" y="8046"/>
                    <a:pt x="7337" y="8115"/>
                  </a:cubicBezTo>
                  <a:cubicBezTo>
                    <a:pt x="6792" y="8290"/>
                    <a:pt x="6223" y="8464"/>
                    <a:pt x="5666" y="8615"/>
                  </a:cubicBezTo>
                  <a:cubicBezTo>
                    <a:pt x="5492" y="8649"/>
                    <a:pt x="5306" y="8673"/>
                    <a:pt x="5120" y="8673"/>
                  </a:cubicBezTo>
                  <a:cubicBezTo>
                    <a:pt x="4586" y="8684"/>
                    <a:pt x="4064" y="8684"/>
                    <a:pt x="3518" y="8684"/>
                  </a:cubicBezTo>
                  <a:cubicBezTo>
                    <a:pt x="3158" y="8684"/>
                    <a:pt x="2821" y="8568"/>
                    <a:pt x="2508" y="8359"/>
                  </a:cubicBezTo>
                  <a:cubicBezTo>
                    <a:pt x="2287" y="8231"/>
                    <a:pt x="2183" y="7999"/>
                    <a:pt x="2113" y="7767"/>
                  </a:cubicBezTo>
                  <a:cubicBezTo>
                    <a:pt x="2067" y="7639"/>
                    <a:pt x="2044" y="7512"/>
                    <a:pt x="2032" y="7372"/>
                  </a:cubicBezTo>
                  <a:cubicBezTo>
                    <a:pt x="1997" y="7198"/>
                    <a:pt x="1986" y="7024"/>
                    <a:pt x="1986" y="6850"/>
                  </a:cubicBezTo>
                  <a:cubicBezTo>
                    <a:pt x="1974" y="6711"/>
                    <a:pt x="1997" y="6560"/>
                    <a:pt x="1974" y="6397"/>
                  </a:cubicBezTo>
                  <a:lnTo>
                    <a:pt x="1811" y="6397"/>
                  </a:lnTo>
                  <a:cubicBezTo>
                    <a:pt x="1428" y="6432"/>
                    <a:pt x="1057" y="6386"/>
                    <a:pt x="697" y="6246"/>
                  </a:cubicBezTo>
                  <a:cubicBezTo>
                    <a:pt x="384" y="6130"/>
                    <a:pt x="209" y="5910"/>
                    <a:pt x="128" y="5608"/>
                  </a:cubicBezTo>
                  <a:cubicBezTo>
                    <a:pt x="117" y="5527"/>
                    <a:pt x="82" y="5457"/>
                    <a:pt x="82" y="5399"/>
                  </a:cubicBezTo>
                  <a:cubicBezTo>
                    <a:pt x="58" y="4946"/>
                    <a:pt x="12" y="4505"/>
                    <a:pt x="0" y="4052"/>
                  </a:cubicBezTo>
                  <a:cubicBezTo>
                    <a:pt x="0" y="3832"/>
                    <a:pt x="35" y="3599"/>
                    <a:pt x="70" y="3379"/>
                  </a:cubicBezTo>
                  <a:cubicBezTo>
                    <a:pt x="82" y="3321"/>
                    <a:pt x="93" y="3263"/>
                    <a:pt x="128" y="3205"/>
                  </a:cubicBezTo>
                  <a:cubicBezTo>
                    <a:pt x="233" y="2961"/>
                    <a:pt x="418" y="2798"/>
                    <a:pt x="674" y="2787"/>
                  </a:cubicBezTo>
                  <a:cubicBezTo>
                    <a:pt x="1068" y="2775"/>
                    <a:pt x="1463" y="2671"/>
                    <a:pt x="1870" y="2764"/>
                  </a:cubicBezTo>
                  <a:cubicBezTo>
                    <a:pt x="1939" y="2636"/>
                    <a:pt x="1916" y="2520"/>
                    <a:pt x="1916" y="2380"/>
                  </a:cubicBezTo>
                  <a:cubicBezTo>
                    <a:pt x="1916" y="1951"/>
                    <a:pt x="1939" y="1521"/>
                    <a:pt x="2032" y="1103"/>
                  </a:cubicBezTo>
                  <a:cubicBezTo>
                    <a:pt x="2055" y="987"/>
                    <a:pt x="2078" y="860"/>
                    <a:pt x="2125" y="755"/>
                  </a:cubicBezTo>
                  <a:cubicBezTo>
                    <a:pt x="2218" y="558"/>
                    <a:pt x="2357" y="407"/>
                    <a:pt x="2578" y="326"/>
                  </a:cubicBezTo>
                  <a:cubicBezTo>
                    <a:pt x="2868" y="221"/>
                    <a:pt x="3170" y="175"/>
                    <a:pt x="3483" y="151"/>
                  </a:cubicBezTo>
                  <a:cubicBezTo>
                    <a:pt x="4087" y="105"/>
                    <a:pt x="4702" y="47"/>
                    <a:pt x="5306" y="1"/>
                  </a:cubicBezTo>
                  <a:lnTo>
                    <a:pt x="5526" y="1"/>
                  </a:lnTo>
                  <a:cubicBezTo>
                    <a:pt x="5828" y="35"/>
                    <a:pt x="6130" y="47"/>
                    <a:pt x="6444" y="93"/>
                  </a:cubicBezTo>
                  <a:cubicBezTo>
                    <a:pt x="6711" y="117"/>
                    <a:pt x="6989" y="163"/>
                    <a:pt x="7256" y="233"/>
                  </a:cubicBezTo>
                  <a:cubicBezTo>
                    <a:pt x="7570" y="326"/>
                    <a:pt x="7744" y="558"/>
                    <a:pt x="7802" y="860"/>
                  </a:cubicBezTo>
                  <a:cubicBezTo>
                    <a:pt x="7837" y="1011"/>
                    <a:pt x="7848" y="1138"/>
                    <a:pt x="7872" y="1301"/>
                  </a:cubicBezTo>
                  <a:cubicBezTo>
                    <a:pt x="7988" y="1301"/>
                    <a:pt x="8104" y="1301"/>
                    <a:pt x="8220" y="1312"/>
                  </a:cubicBezTo>
                  <a:cubicBezTo>
                    <a:pt x="8359" y="1324"/>
                    <a:pt x="8417" y="1370"/>
                    <a:pt x="8417" y="1498"/>
                  </a:cubicBezTo>
                  <a:lnTo>
                    <a:pt x="8417" y="1939"/>
                  </a:lnTo>
                  <a:lnTo>
                    <a:pt x="8417" y="2485"/>
                  </a:lnTo>
                  <a:cubicBezTo>
                    <a:pt x="8417" y="2694"/>
                    <a:pt x="8359" y="2752"/>
                    <a:pt x="8150" y="2810"/>
                  </a:cubicBezTo>
                  <a:cubicBezTo>
                    <a:pt x="8104" y="2822"/>
                    <a:pt x="8046" y="2833"/>
                    <a:pt x="8011" y="2868"/>
                  </a:cubicBezTo>
                  <a:cubicBezTo>
                    <a:pt x="7953" y="3158"/>
                    <a:pt x="7988" y="3425"/>
                    <a:pt x="7964" y="3715"/>
                  </a:cubicBezTo>
                  <a:cubicBezTo>
                    <a:pt x="7953" y="4006"/>
                    <a:pt x="7953" y="4319"/>
                    <a:pt x="7953" y="4609"/>
                  </a:cubicBezTo>
                  <a:cubicBezTo>
                    <a:pt x="7976" y="4876"/>
                    <a:pt x="7964" y="5167"/>
                    <a:pt x="7976" y="5445"/>
                  </a:cubicBezTo>
                  <a:close/>
                  <a:moveTo>
                    <a:pt x="2218" y="4261"/>
                  </a:moveTo>
                  <a:cubicBezTo>
                    <a:pt x="2229" y="4261"/>
                    <a:pt x="2229" y="4261"/>
                    <a:pt x="2218" y="4261"/>
                  </a:cubicBezTo>
                  <a:cubicBezTo>
                    <a:pt x="2229" y="4691"/>
                    <a:pt x="2229" y="5143"/>
                    <a:pt x="2229" y="5573"/>
                  </a:cubicBezTo>
                  <a:cubicBezTo>
                    <a:pt x="2229" y="5944"/>
                    <a:pt x="2218" y="6293"/>
                    <a:pt x="2229" y="6653"/>
                  </a:cubicBezTo>
                  <a:cubicBezTo>
                    <a:pt x="2229" y="6850"/>
                    <a:pt x="2264" y="7059"/>
                    <a:pt x="2299" y="7256"/>
                  </a:cubicBezTo>
                  <a:cubicBezTo>
                    <a:pt x="2334" y="7396"/>
                    <a:pt x="2392" y="7512"/>
                    <a:pt x="2404" y="7639"/>
                  </a:cubicBezTo>
                  <a:cubicBezTo>
                    <a:pt x="2438" y="7872"/>
                    <a:pt x="2566" y="8057"/>
                    <a:pt x="2787" y="8162"/>
                  </a:cubicBezTo>
                  <a:cubicBezTo>
                    <a:pt x="3019" y="8278"/>
                    <a:pt x="3251" y="8348"/>
                    <a:pt x="3518" y="8348"/>
                  </a:cubicBezTo>
                  <a:cubicBezTo>
                    <a:pt x="4075" y="8336"/>
                    <a:pt x="4621" y="8336"/>
                    <a:pt x="5178" y="8336"/>
                  </a:cubicBezTo>
                  <a:cubicBezTo>
                    <a:pt x="5306" y="8336"/>
                    <a:pt x="5457" y="8336"/>
                    <a:pt x="5573" y="8290"/>
                  </a:cubicBezTo>
                  <a:lnTo>
                    <a:pt x="7175" y="7814"/>
                  </a:lnTo>
                  <a:cubicBezTo>
                    <a:pt x="7314" y="7767"/>
                    <a:pt x="7384" y="7686"/>
                    <a:pt x="7407" y="7547"/>
                  </a:cubicBezTo>
                  <a:lnTo>
                    <a:pt x="7454" y="7338"/>
                  </a:lnTo>
                  <a:cubicBezTo>
                    <a:pt x="7488" y="7117"/>
                    <a:pt x="7488" y="6896"/>
                    <a:pt x="7523" y="6699"/>
                  </a:cubicBezTo>
                  <a:cubicBezTo>
                    <a:pt x="7616" y="6177"/>
                    <a:pt x="7663" y="5631"/>
                    <a:pt x="7628" y="5109"/>
                  </a:cubicBezTo>
                  <a:lnTo>
                    <a:pt x="7628" y="4400"/>
                  </a:lnTo>
                  <a:cubicBezTo>
                    <a:pt x="7639" y="4006"/>
                    <a:pt x="7639" y="3623"/>
                    <a:pt x="7663" y="3240"/>
                  </a:cubicBezTo>
                  <a:cubicBezTo>
                    <a:pt x="7686" y="2497"/>
                    <a:pt x="7686" y="1742"/>
                    <a:pt x="7558" y="1011"/>
                  </a:cubicBezTo>
                  <a:cubicBezTo>
                    <a:pt x="7512" y="720"/>
                    <a:pt x="7372" y="546"/>
                    <a:pt x="7082" y="465"/>
                  </a:cubicBezTo>
                  <a:cubicBezTo>
                    <a:pt x="7036" y="453"/>
                    <a:pt x="6978" y="442"/>
                    <a:pt x="6931" y="442"/>
                  </a:cubicBezTo>
                  <a:cubicBezTo>
                    <a:pt x="6583" y="395"/>
                    <a:pt x="6235" y="372"/>
                    <a:pt x="5898" y="326"/>
                  </a:cubicBezTo>
                  <a:cubicBezTo>
                    <a:pt x="5608" y="291"/>
                    <a:pt x="5341" y="314"/>
                    <a:pt x="5050" y="349"/>
                  </a:cubicBezTo>
                  <a:cubicBezTo>
                    <a:pt x="4783" y="395"/>
                    <a:pt x="4528" y="430"/>
                    <a:pt x="4261" y="453"/>
                  </a:cubicBezTo>
                  <a:cubicBezTo>
                    <a:pt x="3890" y="488"/>
                    <a:pt x="3506" y="500"/>
                    <a:pt x="3135" y="511"/>
                  </a:cubicBezTo>
                  <a:cubicBezTo>
                    <a:pt x="2972" y="511"/>
                    <a:pt x="2821" y="569"/>
                    <a:pt x="2682" y="616"/>
                  </a:cubicBezTo>
                  <a:cubicBezTo>
                    <a:pt x="2531" y="662"/>
                    <a:pt x="2462" y="755"/>
                    <a:pt x="2404" y="871"/>
                  </a:cubicBezTo>
                  <a:cubicBezTo>
                    <a:pt x="2380" y="953"/>
                    <a:pt x="2346" y="1034"/>
                    <a:pt x="2334" y="1103"/>
                  </a:cubicBezTo>
                  <a:cubicBezTo>
                    <a:pt x="2229" y="1498"/>
                    <a:pt x="2218" y="1893"/>
                    <a:pt x="2218" y="2299"/>
                  </a:cubicBezTo>
                  <a:close/>
                  <a:moveTo>
                    <a:pt x="1951" y="5805"/>
                  </a:moveTo>
                  <a:cubicBezTo>
                    <a:pt x="1870" y="5805"/>
                    <a:pt x="1811" y="5828"/>
                    <a:pt x="1765" y="5828"/>
                  </a:cubicBezTo>
                  <a:cubicBezTo>
                    <a:pt x="1603" y="5828"/>
                    <a:pt x="1428" y="5828"/>
                    <a:pt x="1277" y="5805"/>
                  </a:cubicBezTo>
                  <a:cubicBezTo>
                    <a:pt x="1080" y="5782"/>
                    <a:pt x="952" y="5677"/>
                    <a:pt x="929" y="5480"/>
                  </a:cubicBezTo>
                  <a:cubicBezTo>
                    <a:pt x="906" y="5387"/>
                    <a:pt x="883" y="5294"/>
                    <a:pt x="883" y="5201"/>
                  </a:cubicBezTo>
                  <a:cubicBezTo>
                    <a:pt x="883" y="4842"/>
                    <a:pt x="871" y="4493"/>
                    <a:pt x="883" y="4122"/>
                  </a:cubicBezTo>
                  <a:cubicBezTo>
                    <a:pt x="883" y="3855"/>
                    <a:pt x="1010" y="3634"/>
                    <a:pt x="1347" y="3576"/>
                  </a:cubicBezTo>
                  <a:cubicBezTo>
                    <a:pt x="1533" y="3541"/>
                    <a:pt x="1719" y="3507"/>
                    <a:pt x="1928" y="3460"/>
                  </a:cubicBezTo>
                  <a:cubicBezTo>
                    <a:pt x="1939" y="3309"/>
                    <a:pt x="1951" y="3193"/>
                    <a:pt x="1916" y="3054"/>
                  </a:cubicBezTo>
                  <a:lnTo>
                    <a:pt x="1359" y="3054"/>
                  </a:lnTo>
                  <a:cubicBezTo>
                    <a:pt x="1173" y="3065"/>
                    <a:pt x="964" y="3077"/>
                    <a:pt x="778" y="3100"/>
                  </a:cubicBezTo>
                  <a:cubicBezTo>
                    <a:pt x="581" y="3112"/>
                    <a:pt x="465" y="3216"/>
                    <a:pt x="407" y="3402"/>
                  </a:cubicBezTo>
                  <a:cubicBezTo>
                    <a:pt x="372" y="3507"/>
                    <a:pt x="349" y="3599"/>
                    <a:pt x="325" y="3704"/>
                  </a:cubicBezTo>
                  <a:cubicBezTo>
                    <a:pt x="244" y="4319"/>
                    <a:pt x="314" y="4923"/>
                    <a:pt x="407" y="5538"/>
                  </a:cubicBezTo>
                  <a:cubicBezTo>
                    <a:pt x="430" y="5770"/>
                    <a:pt x="593" y="5921"/>
                    <a:pt x="813" y="6026"/>
                  </a:cubicBezTo>
                  <a:cubicBezTo>
                    <a:pt x="1057" y="6142"/>
                    <a:pt x="1312" y="6130"/>
                    <a:pt x="1579" y="6153"/>
                  </a:cubicBezTo>
                  <a:cubicBezTo>
                    <a:pt x="1684" y="6177"/>
                    <a:pt x="1777" y="6177"/>
                    <a:pt x="1881" y="6177"/>
                  </a:cubicBezTo>
                  <a:cubicBezTo>
                    <a:pt x="1893" y="6177"/>
                    <a:pt x="1916" y="6153"/>
                    <a:pt x="1951" y="6142"/>
                  </a:cubicBezTo>
                  <a:close/>
                  <a:moveTo>
                    <a:pt x="1939" y="5550"/>
                  </a:moveTo>
                  <a:cubicBezTo>
                    <a:pt x="1951" y="5492"/>
                    <a:pt x="1974" y="5457"/>
                    <a:pt x="1974" y="5434"/>
                  </a:cubicBezTo>
                  <a:lnTo>
                    <a:pt x="1974" y="3878"/>
                  </a:lnTo>
                  <a:cubicBezTo>
                    <a:pt x="1974" y="3843"/>
                    <a:pt x="1939" y="3808"/>
                    <a:pt x="1928" y="3762"/>
                  </a:cubicBezTo>
                  <a:cubicBezTo>
                    <a:pt x="1719" y="3808"/>
                    <a:pt x="1533" y="3832"/>
                    <a:pt x="1347" y="3878"/>
                  </a:cubicBezTo>
                  <a:cubicBezTo>
                    <a:pt x="1243" y="3890"/>
                    <a:pt x="1185" y="3971"/>
                    <a:pt x="1173" y="4064"/>
                  </a:cubicBezTo>
                  <a:cubicBezTo>
                    <a:pt x="1161" y="4157"/>
                    <a:pt x="1161" y="4226"/>
                    <a:pt x="1161" y="4319"/>
                  </a:cubicBezTo>
                  <a:lnTo>
                    <a:pt x="1161" y="5143"/>
                  </a:lnTo>
                  <a:cubicBezTo>
                    <a:pt x="1161" y="5213"/>
                    <a:pt x="1161" y="5283"/>
                    <a:pt x="1173" y="5364"/>
                  </a:cubicBezTo>
                  <a:cubicBezTo>
                    <a:pt x="1185" y="5503"/>
                    <a:pt x="1243" y="5561"/>
                    <a:pt x="1394" y="5573"/>
                  </a:cubicBezTo>
                  <a:cubicBezTo>
                    <a:pt x="1568" y="5561"/>
                    <a:pt x="1742" y="5550"/>
                    <a:pt x="1939" y="5550"/>
                  </a:cubicBezTo>
                  <a:close/>
                  <a:moveTo>
                    <a:pt x="8022" y="1568"/>
                  </a:moveTo>
                  <a:cubicBezTo>
                    <a:pt x="7976" y="1963"/>
                    <a:pt x="7976" y="2380"/>
                    <a:pt x="8046" y="2578"/>
                  </a:cubicBezTo>
                  <a:cubicBezTo>
                    <a:pt x="8139" y="2578"/>
                    <a:pt x="8185" y="2520"/>
                    <a:pt x="8185" y="2438"/>
                  </a:cubicBezTo>
                  <a:lnTo>
                    <a:pt x="8185" y="1649"/>
                  </a:lnTo>
                  <a:cubicBezTo>
                    <a:pt x="8162" y="1568"/>
                    <a:pt x="8104" y="1556"/>
                    <a:pt x="8022" y="1568"/>
                  </a:cubicBezTo>
                  <a:close/>
                  <a:moveTo>
                    <a:pt x="8022" y="5863"/>
                  </a:moveTo>
                  <a:cubicBezTo>
                    <a:pt x="7964" y="5886"/>
                    <a:pt x="7964" y="5921"/>
                    <a:pt x="7953" y="5956"/>
                  </a:cubicBezTo>
                  <a:cubicBezTo>
                    <a:pt x="7918" y="6200"/>
                    <a:pt x="7895" y="6467"/>
                    <a:pt x="7860" y="6711"/>
                  </a:cubicBezTo>
                  <a:cubicBezTo>
                    <a:pt x="7860" y="6757"/>
                    <a:pt x="7848" y="6815"/>
                    <a:pt x="7860" y="6850"/>
                  </a:cubicBezTo>
                  <a:cubicBezTo>
                    <a:pt x="7860" y="6885"/>
                    <a:pt x="7895" y="6908"/>
                    <a:pt x="7918" y="6908"/>
                  </a:cubicBezTo>
                  <a:cubicBezTo>
                    <a:pt x="7953" y="6908"/>
                    <a:pt x="7988" y="6896"/>
                    <a:pt x="7988" y="6885"/>
                  </a:cubicBezTo>
                  <a:cubicBezTo>
                    <a:pt x="8022" y="6827"/>
                    <a:pt x="8046" y="6757"/>
                    <a:pt x="8046" y="6676"/>
                  </a:cubicBezTo>
                  <a:lnTo>
                    <a:pt x="8046" y="5921"/>
                  </a:lnTo>
                  <a:cubicBezTo>
                    <a:pt x="8046" y="5910"/>
                    <a:pt x="8034" y="5875"/>
                    <a:pt x="8022" y="586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2978175" y="3240450"/>
              <a:ext cx="81300" cy="82450"/>
            </a:xfrm>
            <a:custGeom>
              <a:rect b="b" l="l" r="r" t="t"/>
              <a:pathLst>
                <a:path extrusionOk="0" h="3298" w="3252">
                  <a:moveTo>
                    <a:pt x="2149" y="825"/>
                  </a:moveTo>
                  <a:cubicBezTo>
                    <a:pt x="2241" y="836"/>
                    <a:pt x="2323" y="836"/>
                    <a:pt x="2404" y="836"/>
                  </a:cubicBezTo>
                  <a:lnTo>
                    <a:pt x="2984" y="836"/>
                  </a:lnTo>
                  <a:cubicBezTo>
                    <a:pt x="3159" y="836"/>
                    <a:pt x="3228" y="906"/>
                    <a:pt x="3240" y="1068"/>
                  </a:cubicBezTo>
                  <a:cubicBezTo>
                    <a:pt x="3251" y="1324"/>
                    <a:pt x="3251" y="1591"/>
                    <a:pt x="3182" y="1846"/>
                  </a:cubicBezTo>
                  <a:cubicBezTo>
                    <a:pt x="3135" y="2009"/>
                    <a:pt x="3054" y="2102"/>
                    <a:pt x="2892" y="2113"/>
                  </a:cubicBezTo>
                  <a:cubicBezTo>
                    <a:pt x="2729" y="2113"/>
                    <a:pt x="2590" y="2148"/>
                    <a:pt x="2462" y="2229"/>
                  </a:cubicBezTo>
                  <a:cubicBezTo>
                    <a:pt x="2427" y="2241"/>
                    <a:pt x="2404" y="2253"/>
                    <a:pt x="2358" y="2287"/>
                  </a:cubicBezTo>
                  <a:lnTo>
                    <a:pt x="2358" y="2636"/>
                  </a:lnTo>
                  <a:lnTo>
                    <a:pt x="2358" y="2845"/>
                  </a:lnTo>
                  <a:cubicBezTo>
                    <a:pt x="2323" y="3077"/>
                    <a:pt x="2253" y="3181"/>
                    <a:pt x="2021" y="3228"/>
                  </a:cubicBezTo>
                  <a:cubicBezTo>
                    <a:pt x="1800" y="3251"/>
                    <a:pt x="1603" y="3274"/>
                    <a:pt x="1382" y="3286"/>
                  </a:cubicBezTo>
                  <a:cubicBezTo>
                    <a:pt x="1185" y="3297"/>
                    <a:pt x="1139" y="3239"/>
                    <a:pt x="1139" y="3019"/>
                  </a:cubicBezTo>
                  <a:lnTo>
                    <a:pt x="1139" y="2322"/>
                  </a:lnTo>
                  <a:cubicBezTo>
                    <a:pt x="1081" y="2311"/>
                    <a:pt x="1011" y="2299"/>
                    <a:pt x="930" y="2299"/>
                  </a:cubicBezTo>
                  <a:lnTo>
                    <a:pt x="291" y="2299"/>
                  </a:lnTo>
                  <a:cubicBezTo>
                    <a:pt x="94" y="2299"/>
                    <a:pt x="36" y="2253"/>
                    <a:pt x="24" y="2055"/>
                  </a:cubicBezTo>
                  <a:cubicBezTo>
                    <a:pt x="1" y="1858"/>
                    <a:pt x="24" y="1660"/>
                    <a:pt x="24" y="1475"/>
                  </a:cubicBezTo>
                  <a:cubicBezTo>
                    <a:pt x="24" y="1277"/>
                    <a:pt x="105" y="1150"/>
                    <a:pt x="280" y="1103"/>
                  </a:cubicBezTo>
                  <a:cubicBezTo>
                    <a:pt x="465" y="1045"/>
                    <a:pt x="663" y="1010"/>
                    <a:pt x="848" y="964"/>
                  </a:cubicBezTo>
                  <a:cubicBezTo>
                    <a:pt x="906" y="952"/>
                    <a:pt x="964" y="929"/>
                    <a:pt x="1023" y="929"/>
                  </a:cubicBezTo>
                  <a:cubicBezTo>
                    <a:pt x="1069" y="778"/>
                    <a:pt x="1034" y="616"/>
                    <a:pt x="1046" y="465"/>
                  </a:cubicBezTo>
                  <a:cubicBezTo>
                    <a:pt x="1069" y="383"/>
                    <a:pt x="1081" y="279"/>
                    <a:pt x="1104" y="209"/>
                  </a:cubicBezTo>
                  <a:cubicBezTo>
                    <a:pt x="1162" y="82"/>
                    <a:pt x="1278" y="0"/>
                    <a:pt x="1429" y="0"/>
                  </a:cubicBezTo>
                  <a:lnTo>
                    <a:pt x="1974" y="0"/>
                  </a:lnTo>
                  <a:cubicBezTo>
                    <a:pt x="2149" y="0"/>
                    <a:pt x="2195" y="58"/>
                    <a:pt x="2207" y="221"/>
                  </a:cubicBezTo>
                  <a:cubicBezTo>
                    <a:pt x="2207" y="337"/>
                    <a:pt x="2195" y="465"/>
                    <a:pt x="2195" y="581"/>
                  </a:cubicBezTo>
                  <a:cubicBezTo>
                    <a:pt x="2172" y="674"/>
                    <a:pt x="2149" y="732"/>
                    <a:pt x="2149" y="825"/>
                  </a:cubicBezTo>
                  <a:close/>
                  <a:moveTo>
                    <a:pt x="2067" y="2125"/>
                  </a:moveTo>
                  <a:cubicBezTo>
                    <a:pt x="2346" y="1974"/>
                    <a:pt x="2613" y="1893"/>
                    <a:pt x="2903" y="1835"/>
                  </a:cubicBezTo>
                  <a:cubicBezTo>
                    <a:pt x="3008" y="1602"/>
                    <a:pt x="3019" y="1370"/>
                    <a:pt x="2984" y="1138"/>
                  </a:cubicBezTo>
                  <a:cubicBezTo>
                    <a:pt x="2880" y="1080"/>
                    <a:pt x="2776" y="1103"/>
                    <a:pt x="2671" y="1092"/>
                  </a:cubicBezTo>
                  <a:lnTo>
                    <a:pt x="2033" y="1092"/>
                  </a:lnTo>
                  <a:cubicBezTo>
                    <a:pt x="1916" y="1092"/>
                    <a:pt x="1858" y="1022"/>
                    <a:pt x="1882" y="917"/>
                  </a:cubicBezTo>
                  <a:cubicBezTo>
                    <a:pt x="1893" y="767"/>
                    <a:pt x="1916" y="616"/>
                    <a:pt x="1928" y="476"/>
                  </a:cubicBezTo>
                  <a:cubicBezTo>
                    <a:pt x="1928" y="418"/>
                    <a:pt x="1916" y="360"/>
                    <a:pt x="1905" y="279"/>
                  </a:cubicBezTo>
                  <a:lnTo>
                    <a:pt x="1522" y="279"/>
                  </a:lnTo>
                  <a:cubicBezTo>
                    <a:pt x="1348" y="279"/>
                    <a:pt x="1313" y="325"/>
                    <a:pt x="1290" y="500"/>
                  </a:cubicBezTo>
                  <a:lnTo>
                    <a:pt x="1290" y="999"/>
                  </a:lnTo>
                  <a:cubicBezTo>
                    <a:pt x="1290" y="1138"/>
                    <a:pt x="1231" y="1196"/>
                    <a:pt x="1092" y="1231"/>
                  </a:cubicBezTo>
                  <a:cubicBezTo>
                    <a:pt x="1034" y="1243"/>
                    <a:pt x="976" y="1243"/>
                    <a:pt x="906" y="1243"/>
                  </a:cubicBezTo>
                  <a:cubicBezTo>
                    <a:pt x="732" y="1289"/>
                    <a:pt x="570" y="1312"/>
                    <a:pt x="396" y="1359"/>
                  </a:cubicBezTo>
                  <a:cubicBezTo>
                    <a:pt x="338" y="1370"/>
                    <a:pt x="280" y="1428"/>
                    <a:pt x="268" y="1475"/>
                  </a:cubicBezTo>
                  <a:cubicBezTo>
                    <a:pt x="233" y="1672"/>
                    <a:pt x="210" y="1881"/>
                    <a:pt x="291" y="2078"/>
                  </a:cubicBezTo>
                  <a:lnTo>
                    <a:pt x="616" y="2078"/>
                  </a:lnTo>
                  <a:lnTo>
                    <a:pt x="1104" y="2078"/>
                  </a:lnTo>
                  <a:cubicBezTo>
                    <a:pt x="1220" y="2078"/>
                    <a:pt x="1324" y="2102"/>
                    <a:pt x="1417" y="2183"/>
                  </a:cubicBezTo>
                  <a:cubicBezTo>
                    <a:pt x="1371" y="2461"/>
                    <a:pt x="1371" y="2740"/>
                    <a:pt x="1429" y="3007"/>
                  </a:cubicBezTo>
                  <a:cubicBezTo>
                    <a:pt x="1661" y="3030"/>
                    <a:pt x="1858" y="3030"/>
                    <a:pt x="2067" y="2926"/>
                  </a:cubicBezTo>
                  <a:cubicBezTo>
                    <a:pt x="2114" y="2682"/>
                    <a:pt x="2079" y="2415"/>
                    <a:pt x="2067" y="21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ONE_COLUMN_TEXT_1_1">
    <p:bg>
      <p:bgPr>
        <a:solidFill>
          <a:schemeClr val="accent1"/>
        </a:solidFill>
      </p:bgPr>
    </p:bg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9"/>
          <p:cNvSpPr txBox="1"/>
          <p:nvPr>
            <p:ph idx="1" type="subTitle"/>
          </p:nvPr>
        </p:nvSpPr>
        <p:spPr>
          <a:xfrm>
            <a:off x="720001" y="2807720"/>
            <a:ext cx="17520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00" name="Google Shape;1000;p19"/>
          <p:cNvSpPr txBox="1"/>
          <p:nvPr>
            <p:ph idx="2" type="subTitle"/>
          </p:nvPr>
        </p:nvSpPr>
        <p:spPr>
          <a:xfrm>
            <a:off x="720001" y="2333125"/>
            <a:ext cx="1752000" cy="6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01" name="Google Shape;1001;p19"/>
          <p:cNvSpPr txBox="1"/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02" name="Google Shape;1002;p19"/>
          <p:cNvSpPr txBox="1"/>
          <p:nvPr>
            <p:ph idx="3" type="subTitle"/>
          </p:nvPr>
        </p:nvSpPr>
        <p:spPr>
          <a:xfrm>
            <a:off x="6667800" y="2807720"/>
            <a:ext cx="17520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03" name="Google Shape;1003;p19"/>
          <p:cNvSpPr txBox="1"/>
          <p:nvPr>
            <p:ph idx="4" type="subTitle"/>
          </p:nvPr>
        </p:nvSpPr>
        <p:spPr>
          <a:xfrm>
            <a:off x="6667800" y="2333125"/>
            <a:ext cx="1752000" cy="6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04" name="Google Shape;1004;p19"/>
          <p:cNvSpPr txBox="1"/>
          <p:nvPr>
            <p:ph idx="5" type="subTitle"/>
          </p:nvPr>
        </p:nvSpPr>
        <p:spPr>
          <a:xfrm>
            <a:off x="2702601" y="2807720"/>
            <a:ext cx="17520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05" name="Google Shape;1005;p19"/>
          <p:cNvSpPr txBox="1"/>
          <p:nvPr>
            <p:ph idx="6" type="subTitle"/>
          </p:nvPr>
        </p:nvSpPr>
        <p:spPr>
          <a:xfrm>
            <a:off x="2699304" y="2333125"/>
            <a:ext cx="1752000" cy="6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06" name="Google Shape;1006;p19"/>
          <p:cNvSpPr txBox="1"/>
          <p:nvPr>
            <p:ph idx="7" type="subTitle"/>
          </p:nvPr>
        </p:nvSpPr>
        <p:spPr>
          <a:xfrm>
            <a:off x="4692696" y="2807720"/>
            <a:ext cx="17520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07" name="Google Shape;1007;p19"/>
          <p:cNvSpPr txBox="1"/>
          <p:nvPr>
            <p:ph idx="8" type="subTitle"/>
          </p:nvPr>
        </p:nvSpPr>
        <p:spPr>
          <a:xfrm>
            <a:off x="4692696" y="2333125"/>
            <a:ext cx="1752000" cy="6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grpSp>
        <p:nvGrpSpPr>
          <p:cNvPr id="1008" name="Google Shape;1008;p19"/>
          <p:cNvGrpSpPr/>
          <p:nvPr/>
        </p:nvGrpSpPr>
        <p:grpSpPr>
          <a:xfrm rot="-2700065">
            <a:off x="-105208" y="747786"/>
            <a:ext cx="598768" cy="1110833"/>
            <a:chOff x="2369275" y="3344925"/>
            <a:chExt cx="160525" cy="297800"/>
          </a:xfrm>
        </p:grpSpPr>
        <p:sp>
          <p:nvSpPr>
            <p:cNvPr id="1009" name="Google Shape;1009;p19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4" name="Google Shape;1024;p19"/>
          <p:cNvSpPr/>
          <p:nvPr/>
        </p:nvSpPr>
        <p:spPr>
          <a:xfrm rot="1184892">
            <a:off x="897616" y="-33814"/>
            <a:ext cx="890332" cy="812016"/>
          </a:xfrm>
          <a:custGeom>
            <a:rect b="b" l="l" r="r" t="t"/>
            <a:pathLst>
              <a:path extrusionOk="0" h="8624" w="9977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5" name="Google Shape;1025;p19"/>
          <p:cNvGrpSpPr/>
          <p:nvPr/>
        </p:nvGrpSpPr>
        <p:grpSpPr>
          <a:xfrm rot="-6261324">
            <a:off x="1228297" y="434228"/>
            <a:ext cx="358602" cy="1165471"/>
            <a:chOff x="954700" y="3672025"/>
            <a:chExt cx="106825" cy="360200"/>
          </a:xfrm>
        </p:grpSpPr>
        <p:sp>
          <p:nvSpPr>
            <p:cNvPr id="1026" name="Google Shape;1026;p19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19"/>
          <p:cNvGrpSpPr/>
          <p:nvPr/>
        </p:nvGrpSpPr>
        <p:grpSpPr>
          <a:xfrm rot="-2161832">
            <a:off x="219781" y="57677"/>
            <a:ext cx="546806" cy="912618"/>
            <a:chOff x="1980950" y="3649100"/>
            <a:chExt cx="146600" cy="244675"/>
          </a:xfrm>
        </p:grpSpPr>
        <p:sp>
          <p:nvSpPr>
            <p:cNvPr id="1036" name="Google Shape;1036;p19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7" name="Google Shape;1047;p19"/>
          <p:cNvGrpSpPr/>
          <p:nvPr/>
        </p:nvGrpSpPr>
        <p:grpSpPr>
          <a:xfrm rot="-2700000">
            <a:off x="8525949" y="3948162"/>
            <a:ext cx="388232" cy="608020"/>
            <a:chOff x="683900" y="3612800"/>
            <a:chExt cx="105100" cy="164600"/>
          </a:xfrm>
        </p:grpSpPr>
        <p:sp>
          <p:nvSpPr>
            <p:cNvPr id="1048" name="Google Shape;1048;p19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0" name="Google Shape;1050;p19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1051" name="Google Shape;1051;p19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6" name="Google Shape;1056;p19"/>
          <p:cNvSpPr/>
          <p:nvPr/>
        </p:nvSpPr>
        <p:spPr>
          <a:xfrm rot="2153135">
            <a:off x="8561175" y="4655913"/>
            <a:ext cx="526615" cy="541771"/>
          </a:xfrm>
          <a:custGeom>
            <a:rect b="b" l="l" r="r" t="t"/>
            <a:pathLst>
              <a:path extrusionOk="0" h="4969" w="483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ONE_COLUMN_TEXT_1_1_2">
    <p:bg>
      <p:bgPr>
        <a:solidFill>
          <a:schemeClr val="accent1"/>
        </a:solidFill>
      </p:bgPr>
    </p:bg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0"/>
          <p:cNvSpPr txBox="1"/>
          <p:nvPr>
            <p:ph idx="1" type="subTitle"/>
          </p:nvPr>
        </p:nvSpPr>
        <p:spPr>
          <a:xfrm>
            <a:off x="1988886" y="3456857"/>
            <a:ext cx="23133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59" name="Google Shape;1059;p20"/>
          <p:cNvSpPr txBox="1"/>
          <p:nvPr>
            <p:ph idx="2" type="subTitle"/>
          </p:nvPr>
        </p:nvSpPr>
        <p:spPr>
          <a:xfrm>
            <a:off x="2269535" y="3188100"/>
            <a:ext cx="1752000" cy="4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60" name="Google Shape;1060;p20"/>
          <p:cNvSpPr txBox="1"/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61" name="Google Shape;1061;p20"/>
          <p:cNvSpPr txBox="1"/>
          <p:nvPr>
            <p:ph idx="3" type="subTitle"/>
          </p:nvPr>
        </p:nvSpPr>
        <p:spPr>
          <a:xfrm>
            <a:off x="4841814" y="3456857"/>
            <a:ext cx="23133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62" name="Google Shape;1062;p20"/>
          <p:cNvSpPr txBox="1"/>
          <p:nvPr>
            <p:ph idx="4" type="subTitle"/>
          </p:nvPr>
        </p:nvSpPr>
        <p:spPr>
          <a:xfrm>
            <a:off x="5122464" y="3186660"/>
            <a:ext cx="1752000" cy="4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grpSp>
        <p:nvGrpSpPr>
          <p:cNvPr id="1063" name="Google Shape;1063;p20"/>
          <p:cNvGrpSpPr/>
          <p:nvPr/>
        </p:nvGrpSpPr>
        <p:grpSpPr>
          <a:xfrm rot="-2700065">
            <a:off x="-105208" y="747786"/>
            <a:ext cx="598768" cy="1110833"/>
            <a:chOff x="2369275" y="3344925"/>
            <a:chExt cx="160525" cy="297800"/>
          </a:xfrm>
        </p:grpSpPr>
        <p:sp>
          <p:nvSpPr>
            <p:cNvPr id="1064" name="Google Shape;1064;p20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9" name="Google Shape;1079;p20"/>
          <p:cNvSpPr/>
          <p:nvPr/>
        </p:nvSpPr>
        <p:spPr>
          <a:xfrm rot="1184892">
            <a:off x="897616" y="-33814"/>
            <a:ext cx="890332" cy="812016"/>
          </a:xfrm>
          <a:custGeom>
            <a:rect b="b" l="l" r="r" t="t"/>
            <a:pathLst>
              <a:path extrusionOk="0" h="8624" w="9977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0" name="Google Shape;1080;p20"/>
          <p:cNvGrpSpPr/>
          <p:nvPr/>
        </p:nvGrpSpPr>
        <p:grpSpPr>
          <a:xfrm rot="-6261324">
            <a:off x="1228297" y="434228"/>
            <a:ext cx="358602" cy="1165471"/>
            <a:chOff x="954700" y="3672025"/>
            <a:chExt cx="106825" cy="360200"/>
          </a:xfrm>
        </p:grpSpPr>
        <p:sp>
          <p:nvSpPr>
            <p:cNvPr id="1081" name="Google Shape;1081;p20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20"/>
          <p:cNvGrpSpPr/>
          <p:nvPr/>
        </p:nvGrpSpPr>
        <p:grpSpPr>
          <a:xfrm rot="-2161832">
            <a:off x="219781" y="57677"/>
            <a:ext cx="546806" cy="912618"/>
            <a:chOff x="1980950" y="3649100"/>
            <a:chExt cx="146600" cy="244675"/>
          </a:xfrm>
        </p:grpSpPr>
        <p:sp>
          <p:nvSpPr>
            <p:cNvPr id="1091" name="Google Shape;1091;p20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2" name="Google Shape;1102;p20"/>
          <p:cNvGrpSpPr/>
          <p:nvPr/>
        </p:nvGrpSpPr>
        <p:grpSpPr>
          <a:xfrm rot="-2700000">
            <a:off x="8525949" y="3948162"/>
            <a:ext cx="388232" cy="608020"/>
            <a:chOff x="683900" y="3612800"/>
            <a:chExt cx="105100" cy="164600"/>
          </a:xfrm>
        </p:grpSpPr>
        <p:sp>
          <p:nvSpPr>
            <p:cNvPr id="1103" name="Google Shape;1103;p20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20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1106" name="Google Shape;1106;p20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1" name="Google Shape;1111;p20"/>
          <p:cNvSpPr/>
          <p:nvPr/>
        </p:nvSpPr>
        <p:spPr>
          <a:xfrm rot="2153135">
            <a:off x="8561175" y="4655913"/>
            <a:ext cx="526615" cy="541771"/>
          </a:xfrm>
          <a:custGeom>
            <a:rect b="b" l="l" r="r" t="t"/>
            <a:pathLst>
              <a:path extrusionOk="0" h="4969" w="483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1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4" name="Google Shape;114;p3"/>
            <p:cNvSpPr/>
            <p:nvPr/>
          </p:nvSpPr>
          <p:spPr>
            <a:xfrm>
              <a:off x="2667050" y="2932225"/>
              <a:ext cx="22950" cy="34550"/>
            </a:xfrm>
            <a:custGeom>
              <a:rect b="b" l="l" r="r" t="t"/>
              <a:pathLst>
                <a:path extrusionOk="0" h="1382" w="918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658650" y="2881150"/>
              <a:ext cx="27875" cy="35125"/>
            </a:xfrm>
            <a:custGeom>
              <a:rect b="b" l="l" r="r" t="t"/>
              <a:pathLst>
                <a:path extrusionOk="0" h="1405" w="1115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683025" y="2713625"/>
              <a:ext cx="37750" cy="19525"/>
            </a:xfrm>
            <a:custGeom>
              <a:rect b="b" l="l" r="r" t="t"/>
              <a:pathLst>
                <a:path extrusionOk="0" h="781" w="151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67050" y="2740950"/>
              <a:ext cx="2650" cy="7000"/>
            </a:xfrm>
            <a:custGeom>
              <a:rect b="b" l="l" r="r" t="t"/>
              <a:pathLst>
                <a:path extrusionOk="0" h="280" w="106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660100" y="2687000"/>
              <a:ext cx="85050" cy="53975"/>
            </a:xfrm>
            <a:custGeom>
              <a:rect b="b" l="l" r="r" t="t"/>
              <a:pathLst>
                <a:path extrusionOk="0" h="2159" w="3402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747450" y="2731375"/>
              <a:ext cx="364850" cy="273150"/>
            </a:xfrm>
            <a:custGeom>
              <a:rect b="b" l="l" r="r" t="t"/>
              <a:pathLst>
                <a:path extrusionOk="0" h="10926" w="14594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56025" y="2684075"/>
              <a:ext cx="464100" cy="332350"/>
            </a:xfrm>
            <a:custGeom>
              <a:rect b="b" l="l" r="r" t="t"/>
              <a:pathLst>
                <a:path extrusionOk="0" h="13294" w="18564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680700" y="2709625"/>
              <a:ext cx="45600" cy="42675"/>
            </a:xfrm>
            <a:custGeom>
              <a:rect b="b" l="l" r="r" t="t"/>
              <a:pathLst>
                <a:path extrusionOk="0" h="1707" w="1824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3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123" name="Google Shape;123;p3"/>
            <p:cNvSpPr/>
            <p:nvPr/>
          </p:nvSpPr>
          <p:spPr>
            <a:xfrm>
              <a:off x="3008075" y="3700175"/>
              <a:ext cx="38925" cy="54575"/>
            </a:xfrm>
            <a:custGeom>
              <a:rect b="b" l="l" r="r" t="t"/>
              <a:pathLst>
                <a:path extrusionOk="0" h="2183" w="1557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59025" y="3631375"/>
              <a:ext cx="57775" cy="284175"/>
            </a:xfrm>
            <a:custGeom>
              <a:rect b="b" l="l" r="r" t="t"/>
              <a:pathLst>
                <a:path extrusionOk="0" h="11367" w="2311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2600" y="3614550"/>
              <a:ext cx="73150" cy="36875"/>
            </a:xfrm>
            <a:custGeom>
              <a:rect b="b" l="l" r="r" t="t"/>
              <a:pathLst>
                <a:path extrusionOk="0" h="1475" w="2926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004025" y="3644725"/>
              <a:ext cx="114075" cy="25000"/>
            </a:xfrm>
            <a:custGeom>
              <a:rect b="b" l="l" r="r" t="t"/>
              <a:pathLst>
                <a:path extrusionOk="0" h="1000" w="4563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957300" y="3608175"/>
              <a:ext cx="231325" cy="310850"/>
            </a:xfrm>
            <a:custGeom>
              <a:rect b="b" l="l" r="r" t="t"/>
              <a:pathLst>
                <a:path extrusionOk="0" h="12434" w="9253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005750" y="3695225"/>
              <a:ext cx="44725" cy="62725"/>
            </a:xfrm>
            <a:custGeom>
              <a:rect b="b" l="l" r="r" t="t"/>
              <a:pathLst>
                <a:path extrusionOk="0" h="2509" w="1789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28975" y="3841800"/>
              <a:ext cx="104500" cy="10775"/>
            </a:xfrm>
            <a:custGeom>
              <a:rect b="b" l="l" r="r" t="t"/>
              <a:pathLst>
                <a:path extrusionOk="0" h="431" w="418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025775" y="3805825"/>
              <a:ext cx="108300" cy="13950"/>
            </a:xfrm>
            <a:custGeom>
              <a:rect b="b" l="l" r="r" t="t"/>
              <a:pathLst>
                <a:path extrusionOk="0" h="558" w="4332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20275" y="3776800"/>
              <a:ext cx="113800" cy="15675"/>
            </a:xfrm>
            <a:custGeom>
              <a:rect b="b" l="l" r="r" t="t"/>
              <a:pathLst>
                <a:path extrusionOk="0" h="627" w="4552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060025" y="3695825"/>
              <a:ext cx="58650" cy="12200"/>
            </a:xfrm>
            <a:custGeom>
              <a:rect b="b" l="l" r="r" t="t"/>
              <a:pathLst>
                <a:path extrusionOk="0" h="488" w="2346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064675" y="3720200"/>
              <a:ext cx="56900" cy="13075"/>
            </a:xfrm>
            <a:custGeom>
              <a:rect b="b" l="l" r="r" t="t"/>
              <a:pathLst>
                <a:path extrusionOk="0" h="523" w="2276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060600" y="3742250"/>
              <a:ext cx="43850" cy="10175"/>
            </a:xfrm>
            <a:custGeom>
              <a:rect b="b" l="l" r="r" t="t"/>
              <a:pathLst>
                <a:path extrusionOk="0" h="407" w="1754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115750" y="3743425"/>
              <a:ext cx="4100" cy="4075"/>
            </a:xfrm>
            <a:custGeom>
              <a:rect b="b" l="l" r="r" t="t"/>
              <a:pathLst>
                <a:path extrusionOk="0" h="163" w="164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137" name="Google Shape;137;p3"/>
            <p:cNvSpPr/>
            <p:nvPr/>
          </p:nvSpPr>
          <p:spPr>
            <a:xfrm>
              <a:off x="692625" y="2569725"/>
              <a:ext cx="463800" cy="332350"/>
            </a:xfrm>
            <a:custGeom>
              <a:rect b="b" l="l" r="r" t="t"/>
              <a:pathLst>
                <a:path extrusionOk="0" h="13294" w="18552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086750" y="2833825"/>
              <a:ext cx="45300" cy="43000"/>
            </a:xfrm>
            <a:custGeom>
              <a:rect b="b" l="l" r="r" t="t"/>
              <a:pathLst>
                <a:path extrusionOk="0" h="1720" w="1812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140" name="Google Shape;140;p3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150" name="Google Shape;150;p3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153" name="Google Shape;153;p3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3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159" name="Google Shape;159;p3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163" name="Google Shape;163;p3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166" name="Google Shape;166;p3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170" name="Google Shape;170;p3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3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186" name="Google Shape;186;p3"/>
            <p:cNvSpPr/>
            <p:nvPr/>
          </p:nvSpPr>
          <p:spPr>
            <a:xfrm>
              <a:off x="1218800" y="3752125"/>
              <a:ext cx="63875" cy="44425"/>
            </a:xfrm>
            <a:custGeom>
              <a:rect b="b" l="l" r="r" t="t"/>
              <a:pathLst>
                <a:path extrusionOk="0" h="1777" w="2555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154075" y="3734125"/>
              <a:ext cx="201750" cy="77800"/>
            </a:xfrm>
            <a:custGeom>
              <a:rect b="b" l="l" r="r" t="t"/>
              <a:pathLst>
                <a:path extrusionOk="0" h="3112" w="807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60300" y="3765475"/>
              <a:ext cx="8450" cy="6400"/>
            </a:xfrm>
            <a:custGeom>
              <a:rect b="b" l="l" r="r" t="t"/>
              <a:pathLst>
                <a:path extrusionOk="0" h="256" w="338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248125" y="3760250"/>
              <a:ext cx="9025" cy="6400"/>
            </a:xfrm>
            <a:custGeom>
              <a:rect b="b" l="l" r="r" t="t"/>
              <a:pathLst>
                <a:path extrusionOk="0" h="256" w="361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237675" y="3776500"/>
              <a:ext cx="7275" cy="6125"/>
            </a:xfrm>
            <a:custGeom>
              <a:rect b="b" l="l" r="r" t="t"/>
              <a:pathLst>
                <a:path extrusionOk="0" h="245" w="291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231000" y="3764600"/>
              <a:ext cx="7275" cy="5250"/>
            </a:xfrm>
            <a:custGeom>
              <a:rect b="b" l="l" r="r" t="t"/>
              <a:pathLst>
                <a:path extrusionOk="0" h="210" w="291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248400" y="3769825"/>
              <a:ext cx="7875" cy="6700"/>
            </a:xfrm>
            <a:custGeom>
              <a:rect b="b" l="l" r="r" t="t"/>
              <a:pathLst>
                <a:path extrusionOk="0" h="268" w="315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256250" y="3784325"/>
              <a:ext cx="4375" cy="5850"/>
            </a:xfrm>
            <a:custGeom>
              <a:rect b="b" l="l" r="r" t="t"/>
              <a:pathLst>
                <a:path extrusionOk="0" h="234" w="175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195" name="Google Shape;195;p3"/>
            <p:cNvSpPr/>
            <p:nvPr/>
          </p:nvSpPr>
          <p:spPr>
            <a:xfrm>
              <a:off x="1983850" y="3650250"/>
              <a:ext cx="66500" cy="233650"/>
            </a:xfrm>
            <a:custGeom>
              <a:rect b="b" l="l" r="r" t="t"/>
              <a:pathLst>
                <a:path extrusionOk="0" h="9346" w="266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005050" y="3840050"/>
              <a:ext cx="97525" cy="27900"/>
            </a:xfrm>
            <a:custGeom>
              <a:rect b="b" l="l" r="r" t="t"/>
              <a:pathLst>
                <a:path extrusionOk="0" h="1116" w="3901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3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209" name="Google Shape;209;p3"/>
            <p:cNvSpPr/>
            <p:nvPr/>
          </p:nvSpPr>
          <p:spPr>
            <a:xfrm>
              <a:off x="2337650" y="3767800"/>
              <a:ext cx="81875" cy="45300"/>
            </a:xfrm>
            <a:custGeom>
              <a:rect b="b" l="l" r="r" t="t"/>
              <a:pathLst>
                <a:path extrusionOk="0" h="1812" w="3275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20950" y="3757625"/>
              <a:ext cx="60975" cy="47050"/>
            </a:xfrm>
            <a:custGeom>
              <a:rect b="b" l="l" r="r" t="t"/>
              <a:pathLst>
                <a:path extrusionOk="0" h="1882" w="2439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333000" y="3750375"/>
              <a:ext cx="157050" cy="65050"/>
            </a:xfrm>
            <a:custGeom>
              <a:rect b="b" l="l" r="r" t="t"/>
              <a:pathLst>
                <a:path extrusionOk="0" h="2602" w="6282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361150" y="3766925"/>
              <a:ext cx="45600" cy="9025"/>
            </a:xfrm>
            <a:custGeom>
              <a:rect b="b" l="l" r="r" t="t"/>
              <a:pathLst>
                <a:path extrusionOk="0" h="361" w="1824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39225" y="3764600"/>
              <a:ext cx="30500" cy="6400"/>
            </a:xfrm>
            <a:custGeom>
              <a:rect b="b" l="l" r="r" t="t"/>
              <a:pathLst>
                <a:path extrusionOk="0" h="256" w="122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ONE_COLUMN_TEXT_1_1_1">
    <p:bg>
      <p:bgPr>
        <a:solidFill>
          <a:schemeClr val="accen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1"/>
          <p:cNvSpPr txBox="1"/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1114" name="Google Shape;1114;p21"/>
          <p:cNvGrpSpPr/>
          <p:nvPr/>
        </p:nvGrpSpPr>
        <p:grpSpPr>
          <a:xfrm rot="-2700065">
            <a:off x="5167" y="1112073"/>
            <a:ext cx="598768" cy="1110833"/>
            <a:chOff x="2369275" y="3344925"/>
            <a:chExt cx="160525" cy="297800"/>
          </a:xfrm>
        </p:grpSpPr>
        <p:sp>
          <p:nvSpPr>
            <p:cNvPr id="1115" name="Google Shape;1115;p21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0" name="Google Shape;1130;p21"/>
          <p:cNvSpPr/>
          <p:nvPr/>
        </p:nvSpPr>
        <p:spPr>
          <a:xfrm rot="1184892">
            <a:off x="888716" y="133998"/>
            <a:ext cx="890332" cy="812016"/>
          </a:xfrm>
          <a:custGeom>
            <a:rect b="b" l="l" r="r" t="t"/>
            <a:pathLst>
              <a:path extrusionOk="0" h="8624" w="9977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21"/>
          <p:cNvSpPr/>
          <p:nvPr/>
        </p:nvSpPr>
        <p:spPr>
          <a:xfrm rot="-290954">
            <a:off x="83173" y="3527901"/>
            <a:ext cx="477421" cy="471651"/>
          </a:xfrm>
          <a:custGeom>
            <a:rect b="b" l="l" r="r" t="t"/>
            <a:pathLst>
              <a:path extrusionOk="0" h="5058" w="512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2" name="Google Shape;1132;p21"/>
          <p:cNvGrpSpPr/>
          <p:nvPr/>
        </p:nvGrpSpPr>
        <p:grpSpPr>
          <a:xfrm rot="-6261324">
            <a:off x="1338660" y="608466"/>
            <a:ext cx="358602" cy="1165471"/>
            <a:chOff x="954700" y="3672025"/>
            <a:chExt cx="106825" cy="360200"/>
          </a:xfrm>
        </p:grpSpPr>
        <p:sp>
          <p:nvSpPr>
            <p:cNvPr id="1133" name="Google Shape;1133;p21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2" name="Google Shape;1142;p21"/>
          <p:cNvGrpSpPr/>
          <p:nvPr/>
        </p:nvGrpSpPr>
        <p:grpSpPr>
          <a:xfrm rot="-4044333">
            <a:off x="262800" y="4144473"/>
            <a:ext cx="1234481" cy="919854"/>
            <a:chOff x="1954550" y="2620525"/>
            <a:chExt cx="310850" cy="231625"/>
          </a:xfrm>
        </p:grpSpPr>
        <p:sp>
          <p:nvSpPr>
            <p:cNvPr id="1143" name="Google Shape;1143;p21"/>
            <p:cNvSpPr/>
            <p:nvPr/>
          </p:nvSpPr>
          <p:spPr>
            <a:xfrm>
              <a:off x="1954550" y="2620525"/>
              <a:ext cx="310850" cy="231625"/>
            </a:xfrm>
            <a:custGeom>
              <a:rect b="b" l="l" r="r" t="t"/>
              <a:pathLst>
                <a:path extrusionOk="0" h="9265" w="12434">
                  <a:moveTo>
                    <a:pt x="11783" y="2357"/>
                  </a:moveTo>
                  <a:cubicBezTo>
                    <a:pt x="11842" y="2368"/>
                    <a:pt x="11900" y="2368"/>
                    <a:pt x="11946" y="2380"/>
                  </a:cubicBezTo>
                  <a:cubicBezTo>
                    <a:pt x="12050" y="2426"/>
                    <a:pt x="12143" y="2496"/>
                    <a:pt x="12155" y="2612"/>
                  </a:cubicBezTo>
                  <a:cubicBezTo>
                    <a:pt x="12190" y="2844"/>
                    <a:pt x="12259" y="3065"/>
                    <a:pt x="12364" y="3286"/>
                  </a:cubicBezTo>
                  <a:cubicBezTo>
                    <a:pt x="12376" y="3309"/>
                    <a:pt x="12387" y="3355"/>
                    <a:pt x="12387" y="3402"/>
                  </a:cubicBezTo>
                  <a:cubicBezTo>
                    <a:pt x="12364" y="3738"/>
                    <a:pt x="12434" y="4063"/>
                    <a:pt x="12422" y="4400"/>
                  </a:cubicBezTo>
                  <a:cubicBezTo>
                    <a:pt x="12410" y="4725"/>
                    <a:pt x="12422" y="5050"/>
                    <a:pt x="12422" y="5387"/>
                  </a:cubicBezTo>
                  <a:cubicBezTo>
                    <a:pt x="12422" y="5677"/>
                    <a:pt x="12376" y="5723"/>
                    <a:pt x="12074" y="5781"/>
                  </a:cubicBezTo>
                  <a:cubicBezTo>
                    <a:pt x="12062" y="5781"/>
                    <a:pt x="12039" y="5793"/>
                    <a:pt x="12004" y="5805"/>
                  </a:cubicBezTo>
                  <a:lnTo>
                    <a:pt x="12004" y="5979"/>
                  </a:lnTo>
                  <a:cubicBezTo>
                    <a:pt x="12004" y="6559"/>
                    <a:pt x="12004" y="7140"/>
                    <a:pt x="12016" y="7720"/>
                  </a:cubicBezTo>
                  <a:cubicBezTo>
                    <a:pt x="12016" y="7894"/>
                    <a:pt x="11958" y="8045"/>
                    <a:pt x="11911" y="8208"/>
                  </a:cubicBezTo>
                  <a:cubicBezTo>
                    <a:pt x="11888" y="8301"/>
                    <a:pt x="11795" y="8382"/>
                    <a:pt x="11691" y="8394"/>
                  </a:cubicBezTo>
                  <a:cubicBezTo>
                    <a:pt x="11505" y="8417"/>
                    <a:pt x="11331" y="8510"/>
                    <a:pt x="11133" y="8510"/>
                  </a:cubicBezTo>
                  <a:cubicBezTo>
                    <a:pt x="10982" y="8510"/>
                    <a:pt x="10820" y="8568"/>
                    <a:pt x="10681" y="8591"/>
                  </a:cubicBezTo>
                  <a:cubicBezTo>
                    <a:pt x="10274" y="8672"/>
                    <a:pt x="9880" y="8742"/>
                    <a:pt x="9473" y="8811"/>
                  </a:cubicBezTo>
                  <a:cubicBezTo>
                    <a:pt x="9369" y="8823"/>
                    <a:pt x="9276" y="8846"/>
                    <a:pt x="9171" y="8846"/>
                  </a:cubicBezTo>
                  <a:cubicBezTo>
                    <a:pt x="8997" y="8846"/>
                    <a:pt x="8823" y="8858"/>
                    <a:pt x="8661" y="8904"/>
                  </a:cubicBezTo>
                  <a:cubicBezTo>
                    <a:pt x="8556" y="8928"/>
                    <a:pt x="8463" y="8928"/>
                    <a:pt x="8359" y="8928"/>
                  </a:cubicBezTo>
                  <a:lnTo>
                    <a:pt x="7256" y="8928"/>
                  </a:lnTo>
                  <a:cubicBezTo>
                    <a:pt x="7093" y="8928"/>
                    <a:pt x="6931" y="8928"/>
                    <a:pt x="6780" y="8986"/>
                  </a:cubicBezTo>
                  <a:cubicBezTo>
                    <a:pt x="6699" y="9020"/>
                    <a:pt x="6617" y="8997"/>
                    <a:pt x="6524" y="8997"/>
                  </a:cubicBezTo>
                  <a:lnTo>
                    <a:pt x="6037" y="8997"/>
                  </a:lnTo>
                  <a:cubicBezTo>
                    <a:pt x="5979" y="8997"/>
                    <a:pt x="5909" y="8986"/>
                    <a:pt x="5851" y="9020"/>
                  </a:cubicBezTo>
                  <a:cubicBezTo>
                    <a:pt x="5619" y="9113"/>
                    <a:pt x="5364" y="9078"/>
                    <a:pt x="5120" y="9090"/>
                  </a:cubicBezTo>
                  <a:cubicBezTo>
                    <a:pt x="4899" y="9090"/>
                    <a:pt x="4667" y="9078"/>
                    <a:pt x="4458" y="9160"/>
                  </a:cubicBezTo>
                  <a:cubicBezTo>
                    <a:pt x="4400" y="9195"/>
                    <a:pt x="4307" y="9171"/>
                    <a:pt x="4237" y="9171"/>
                  </a:cubicBezTo>
                  <a:lnTo>
                    <a:pt x="3657" y="9171"/>
                  </a:lnTo>
                  <a:cubicBezTo>
                    <a:pt x="3506" y="9171"/>
                    <a:pt x="3378" y="9171"/>
                    <a:pt x="3239" y="9229"/>
                  </a:cubicBezTo>
                  <a:cubicBezTo>
                    <a:pt x="3146" y="9264"/>
                    <a:pt x="3030" y="9264"/>
                    <a:pt x="2926" y="9264"/>
                  </a:cubicBezTo>
                  <a:cubicBezTo>
                    <a:pt x="2229" y="9264"/>
                    <a:pt x="1533" y="9253"/>
                    <a:pt x="836" y="9253"/>
                  </a:cubicBezTo>
                  <a:cubicBezTo>
                    <a:pt x="662" y="9253"/>
                    <a:pt x="569" y="9171"/>
                    <a:pt x="511" y="9032"/>
                  </a:cubicBezTo>
                  <a:cubicBezTo>
                    <a:pt x="430" y="8858"/>
                    <a:pt x="360" y="8672"/>
                    <a:pt x="372" y="8475"/>
                  </a:cubicBezTo>
                  <a:cubicBezTo>
                    <a:pt x="372" y="8335"/>
                    <a:pt x="372" y="8173"/>
                    <a:pt x="314" y="8034"/>
                  </a:cubicBezTo>
                  <a:cubicBezTo>
                    <a:pt x="290" y="7952"/>
                    <a:pt x="290" y="7860"/>
                    <a:pt x="290" y="7755"/>
                  </a:cubicBezTo>
                  <a:lnTo>
                    <a:pt x="290" y="6791"/>
                  </a:lnTo>
                  <a:cubicBezTo>
                    <a:pt x="290" y="6722"/>
                    <a:pt x="302" y="6652"/>
                    <a:pt x="279" y="6583"/>
                  </a:cubicBezTo>
                  <a:cubicBezTo>
                    <a:pt x="186" y="6385"/>
                    <a:pt x="232" y="6165"/>
                    <a:pt x="186" y="5979"/>
                  </a:cubicBezTo>
                  <a:cubicBezTo>
                    <a:pt x="128" y="5735"/>
                    <a:pt x="116" y="5468"/>
                    <a:pt x="116" y="5224"/>
                  </a:cubicBezTo>
                  <a:cubicBezTo>
                    <a:pt x="116" y="5213"/>
                    <a:pt x="116" y="5178"/>
                    <a:pt x="105" y="5166"/>
                  </a:cubicBezTo>
                  <a:cubicBezTo>
                    <a:pt x="0" y="4934"/>
                    <a:pt x="23" y="4690"/>
                    <a:pt x="23" y="4446"/>
                  </a:cubicBezTo>
                  <a:lnTo>
                    <a:pt x="23" y="3309"/>
                  </a:lnTo>
                  <a:cubicBezTo>
                    <a:pt x="23" y="3227"/>
                    <a:pt x="12" y="3123"/>
                    <a:pt x="58" y="3042"/>
                  </a:cubicBezTo>
                  <a:cubicBezTo>
                    <a:pt x="128" y="2868"/>
                    <a:pt x="116" y="2705"/>
                    <a:pt x="116" y="2531"/>
                  </a:cubicBezTo>
                  <a:cubicBezTo>
                    <a:pt x="116" y="2368"/>
                    <a:pt x="116" y="2229"/>
                    <a:pt x="174" y="2078"/>
                  </a:cubicBezTo>
                  <a:cubicBezTo>
                    <a:pt x="197" y="2008"/>
                    <a:pt x="186" y="1892"/>
                    <a:pt x="221" y="1800"/>
                  </a:cubicBezTo>
                  <a:cubicBezTo>
                    <a:pt x="290" y="1591"/>
                    <a:pt x="290" y="1370"/>
                    <a:pt x="314" y="1149"/>
                  </a:cubicBezTo>
                  <a:cubicBezTo>
                    <a:pt x="337" y="964"/>
                    <a:pt x="430" y="848"/>
                    <a:pt x="604" y="801"/>
                  </a:cubicBezTo>
                  <a:cubicBezTo>
                    <a:pt x="743" y="778"/>
                    <a:pt x="859" y="697"/>
                    <a:pt x="998" y="720"/>
                  </a:cubicBezTo>
                  <a:cubicBezTo>
                    <a:pt x="1057" y="720"/>
                    <a:pt x="1115" y="685"/>
                    <a:pt x="1173" y="673"/>
                  </a:cubicBezTo>
                  <a:cubicBezTo>
                    <a:pt x="1242" y="650"/>
                    <a:pt x="1335" y="627"/>
                    <a:pt x="1405" y="627"/>
                  </a:cubicBezTo>
                  <a:cubicBezTo>
                    <a:pt x="1533" y="627"/>
                    <a:pt x="1672" y="615"/>
                    <a:pt x="1800" y="569"/>
                  </a:cubicBezTo>
                  <a:cubicBezTo>
                    <a:pt x="1858" y="557"/>
                    <a:pt x="1916" y="557"/>
                    <a:pt x="1974" y="546"/>
                  </a:cubicBezTo>
                  <a:cubicBezTo>
                    <a:pt x="2055" y="523"/>
                    <a:pt x="2148" y="511"/>
                    <a:pt x="2252" y="499"/>
                  </a:cubicBezTo>
                  <a:cubicBezTo>
                    <a:pt x="2334" y="488"/>
                    <a:pt x="2403" y="464"/>
                    <a:pt x="2496" y="464"/>
                  </a:cubicBezTo>
                  <a:cubicBezTo>
                    <a:pt x="2635" y="453"/>
                    <a:pt x="2786" y="488"/>
                    <a:pt x="2902" y="383"/>
                  </a:cubicBezTo>
                  <a:cubicBezTo>
                    <a:pt x="2926" y="348"/>
                    <a:pt x="2995" y="348"/>
                    <a:pt x="3042" y="348"/>
                  </a:cubicBezTo>
                  <a:cubicBezTo>
                    <a:pt x="3274" y="348"/>
                    <a:pt x="3494" y="290"/>
                    <a:pt x="3715" y="279"/>
                  </a:cubicBezTo>
                  <a:cubicBezTo>
                    <a:pt x="3994" y="256"/>
                    <a:pt x="4261" y="256"/>
                    <a:pt x="4539" y="256"/>
                  </a:cubicBezTo>
                  <a:cubicBezTo>
                    <a:pt x="4771" y="256"/>
                    <a:pt x="5004" y="256"/>
                    <a:pt x="5236" y="197"/>
                  </a:cubicBezTo>
                  <a:cubicBezTo>
                    <a:pt x="5352" y="163"/>
                    <a:pt x="5480" y="174"/>
                    <a:pt x="5596" y="174"/>
                  </a:cubicBezTo>
                  <a:cubicBezTo>
                    <a:pt x="6118" y="197"/>
                    <a:pt x="6641" y="139"/>
                    <a:pt x="7151" y="58"/>
                  </a:cubicBezTo>
                  <a:cubicBezTo>
                    <a:pt x="7569" y="0"/>
                    <a:pt x="7987" y="35"/>
                    <a:pt x="8417" y="47"/>
                  </a:cubicBezTo>
                  <a:cubicBezTo>
                    <a:pt x="8556" y="47"/>
                    <a:pt x="8707" y="58"/>
                    <a:pt x="8835" y="58"/>
                  </a:cubicBezTo>
                  <a:cubicBezTo>
                    <a:pt x="9380" y="58"/>
                    <a:pt x="9938" y="81"/>
                    <a:pt x="10495" y="58"/>
                  </a:cubicBezTo>
                  <a:cubicBezTo>
                    <a:pt x="10727" y="58"/>
                    <a:pt x="10936" y="105"/>
                    <a:pt x="11145" y="174"/>
                  </a:cubicBezTo>
                  <a:cubicBezTo>
                    <a:pt x="11377" y="256"/>
                    <a:pt x="11493" y="453"/>
                    <a:pt x="11516" y="697"/>
                  </a:cubicBezTo>
                  <a:cubicBezTo>
                    <a:pt x="11540" y="790"/>
                    <a:pt x="11516" y="859"/>
                    <a:pt x="11516" y="952"/>
                  </a:cubicBezTo>
                  <a:cubicBezTo>
                    <a:pt x="11516" y="1045"/>
                    <a:pt x="11540" y="1149"/>
                    <a:pt x="11563" y="1254"/>
                  </a:cubicBezTo>
                  <a:cubicBezTo>
                    <a:pt x="11609" y="1382"/>
                    <a:pt x="11621" y="1533"/>
                    <a:pt x="11609" y="1672"/>
                  </a:cubicBezTo>
                  <a:cubicBezTo>
                    <a:pt x="11656" y="1892"/>
                    <a:pt x="11679" y="2113"/>
                    <a:pt x="11783" y="2357"/>
                  </a:cubicBezTo>
                  <a:close/>
                  <a:moveTo>
                    <a:pt x="1765" y="1823"/>
                  </a:moveTo>
                  <a:cubicBezTo>
                    <a:pt x="1637" y="1962"/>
                    <a:pt x="1591" y="2125"/>
                    <a:pt x="1614" y="2299"/>
                  </a:cubicBezTo>
                  <a:cubicBezTo>
                    <a:pt x="1625" y="2484"/>
                    <a:pt x="1614" y="2659"/>
                    <a:pt x="1614" y="2844"/>
                  </a:cubicBezTo>
                  <a:cubicBezTo>
                    <a:pt x="1614" y="2937"/>
                    <a:pt x="1614" y="3007"/>
                    <a:pt x="1579" y="3100"/>
                  </a:cubicBezTo>
                  <a:cubicBezTo>
                    <a:pt x="1533" y="3216"/>
                    <a:pt x="1533" y="3344"/>
                    <a:pt x="1533" y="3460"/>
                  </a:cubicBezTo>
                  <a:lnTo>
                    <a:pt x="1533" y="5247"/>
                  </a:lnTo>
                  <a:cubicBezTo>
                    <a:pt x="1533" y="5317"/>
                    <a:pt x="1521" y="5387"/>
                    <a:pt x="1556" y="5456"/>
                  </a:cubicBezTo>
                  <a:cubicBezTo>
                    <a:pt x="1637" y="5665"/>
                    <a:pt x="1614" y="5863"/>
                    <a:pt x="1625" y="6072"/>
                  </a:cubicBezTo>
                  <a:cubicBezTo>
                    <a:pt x="1625" y="6130"/>
                    <a:pt x="1614" y="6199"/>
                    <a:pt x="1637" y="6246"/>
                  </a:cubicBezTo>
                  <a:cubicBezTo>
                    <a:pt x="1730" y="6408"/>
                    <a:pt x="1707" y="6583"/>
                    <a:pt x="1695" y="6757"/>
                  </a:cubicBezTo>
                  <a:cubicBezTo>
                    <a:pt x="1683" y="7058"/>
                    <a:pt x="1811" y="7337"/>
                    <a:pt x="1811" y="7627"/>
                  </a:cubicBezTo>
                  <a:cubicBezTo>
                    <a:pt x="1811" y="7697"/>
                    <a:pt x="1858" y="7778"/>
                    <a:pt x="1869" y="7860"/>
                  </a:cubicBezTo>
                  <a:cubicBezTo>
                    <a:pt x="1881" y="7952"/>
                    <a:pt x="1916" y="8034"/>
                    <a:pt x="2020" y="8103"/>
                  </a:cubicBezTo>
                  <a:lnTo>
                    <a:pt x="2960" y="8103"/>
                  </a:lnTo>
                  <a:cubicBezTo>
                    <a:pt x="3007" y="8103"/>
                    <a:pt x="3077" y="8103"/>
                    <a:pt x="3100" y="8092"/>
                  </a:cubicBezTo>
                  <a:cubicBezTo>
                    <a:pt x="3239" y="8010"/>
                    <a:pt x="3378" y="8034"/>
                    <a:pt x="3529" y="8034"/>
                  </a:cubicBezTo>
                  <a:cubicBezTo>
                    <a:pt x="3773" y="8010"/>
                    <a:pt x="4028" y="8068"/>
                    <a:pt x="4284" y="7941"/>
                  </a:cubicBezTo>
                  <a:cubicBezTo>
                    <a:pt x="4307" y="7929"/>
                    <a:pt x="4365" y="7929"/>
                    <a:pt x="4400" y="7929"/>
                  </a:cubicBezTo>
                  <a:cubicBezTo>
                    <a:pt x="4725" y="7906"/>
                    <a:pt x="5062" y="7929"/>
                    <a:pt x="5398" y="7860"/>
                  </a:cubicBezTo>
                  <a:cubicBezTo>
                    <a:pt x="5689" y="7801"/>
                    <a:pt x="5979" y="7836"/>
                    <a:pt x="6281" y="7767"/>
                  </a:cubicBezTo>
                  <a:cubicBezTo>
                    <a:pt x="6443" y="7720"/>
                    <a:pt x="6606" y="7755"/>
                    <a:pt x="6757" y="7697"/>
                  </a:cubicBezTo>
                  <a:cubicBezTo>
                    <a:pt x="6815" y="7662"/>
                    <a:pt x="6873" y="7674"/>
                    <a:pt x="6931" y="7662"/>
                  </a:cubicBezTo>
                  <a:cubicBezTo>
                    <a:pt x="7012" y="7651"/>
                    <a:pt x="7082" y="7662"/>
                    <a:pt x="7151" y="7639"/>
                  </a:cubicBezTo>
                  <a:cubicBezTo>
                    <a:pt x="7279" y="7581"/>
                    <a:pt x="7407" y="7593"/>
                    <a:pt x="7546" y="7581"/>
                  </a:cubicBezTo>
                  <a:cubicBezTo>
                    <a:pt x="7767" y="7581"/>
                    <a:pt x="7999" y="7604"/>
                    <a:pt x="8208" y="7523"/>
                  </a:cubicBezTo>
                  <a:cubicBezTo>
                    <a:pt x="8266" y="7488"/>
                    <a:pt x="8324" y="7523"/>
                    <a:pt x="8405" y="7511"/>
                  </a:cubicBezTo>
                  <a:cubicBezTo>
                    <a:pt x="8463" y="7511"/>
                    <a:pt x="8533" y="7511"/>
                    <a:pt x="8579" y="7476"/>
                  </a:cubicBezTo>
                  <a:cubicBezTo>
                    <a:pt x="8719" y="7418"/>
                    <a:pt x="8870" y="7418"/>
                    <a:pt x="9020" y="7418"/>
                  </a:cubicBezTo>
                  <a:cubicBezTo>
                    <a:pt x="9160" y="7418"/>
                    <a:pt x="9299" y="7430"/>
                    <a:pt x="9415" y="7395"/>
                  </a:cubicBezTo>
                  <a:cubicBezTo>
                    <a:pt x="9566" y="7349"/>
                    <a:pt x="9717" y="7349"/>
                    <a:pt x="9868" y="7337"/>
                  </a:cubicBezTo>
                  <a:cubicBezTo>
                    <a:pt x="9972" y="7337"/>
                    <a:pt x="10065" y="7337"/>
                    <a:pt x="10170" y="7314"/>
                  </a:cubicBezTo>
                  <a:cubicBezTo>
                    <a:pt x="10356" y="7105"/>
                    <a:pt x="10274" y="6873"/>
                    <a:pt x="10286" y="6652"/>
                  </a:cubicBezTo>
                  <a:cubicBezTo>
                    <a:pt x="10042" y="6524"/>
                    <a:pt x="10042" y="6524"/>
                    <a:pt x="10042" y="6269"/>
                  </a:cubicBezTo>
                  <a:lnTo>
                    <a:pt x="10042" y="5944"/>
                  </a:lnTo>
                  <a:cubicBezTo>
                    <a:pt x="10042" y="5886"/>
                    <a:pt x="10042" y="5805"/>
                    <a:pt x="10030" y="5770"/>
                  </a:cubicBezTo>
                  <a:cubicBezTo>
                    <a:pt x="9972" y="5654"/>
                    <a:pt x="9972" y="5538"/>
                    <a:pt x="9972" y="5398"/>
                  </a:cubicBezTo>
                  <a:cubicBezTo>
                    <a:pt x="9972" y="5201"/>
                    <a:pt x="9984" y="4992"/>
                    <a:pt x="9891" y="4806"/>
                  </a:cubicBezTo>
                  <a:cubicBezTo>
                    <a:pt x="9880" y="4760"/>
                    <a:pt x="9880" y="4702"/>
                    <a:pt x="9880" y="4667"/>
                  </a:cubicBezTo>
                  <a:lnTo>
                    <a:pt x="9833" y="4354"/>
                  </a:lnTo>
                  <a:cubicBezTo>
                    <a:pt x="9822" y="4284"/>
                    <a:pt x="9810" y="4214"/>
                    <a:pt x="9810" y="4133"/>
                  </a:cubicBezTo>
                  <a:cubicBezTo>
                    <a:pt x="9810" y="3936"/>
                    <a:pt x="9822" y="3727"/>
                    <a:pt x="9740" y="3529"/>
                  </a:cubicBezTo>
                  <a:cubicBezTo>
                    <a:pt x="9705" y="3471"/>
                    <a:pt x="9717" y="3413"/>
                    <a:pt x="9717" y="3344"/>
                  </a:cubicBezTo>
                  <a:lnTo>
                    <a:pt x="9717" y="1962"/>
                  </a:lnTo>
                  <a:cubicBezTo>
                    <a:pt x="9717" y="1800"/>
                    <a:pt x="9763" y="1683"/>
                    <a:pt x="9914" y="1602"/>
                  </a:cubicBezTo>
                  <a:cubicBezTo>
                    <a:pt x="9938" y="1579"/>
                    <a:pt x="9961" y="1556"/>
                    <a:pt x="9996" y="1521"/>
                  </a:cubicBezTo>
                  <a:cubicBezTo>
                    <a:pt x="9961" y="1451"/>
                    <a:pt x="9938" y="1405"/>
                    <a:pt x="9926" y="1358"/>
                  </a:cubicBezTo>
                  <a:cubicBezTo>
                    <a:pt x="9891" y="1300"/>
                    <a:pt x="9880" y="1254"/>
                    <a:pt x="9856" y="1196"/>
                  </a:cubicBezTo>
                  <a:lnTo>
                    <a:pt x="8788" y="1196"/>
                  </a:lnTo>
                  <a:cubicBezTo>
                    <a:pt x="8603" y="1196"/>
                    <a:pt x="8428" y="1173"/>
                    <a:pt x="8243" y="1254"/>
                  </a:cubicBezTo>
                  <a:cubicBezTo>
                    <a:pt x="8185" y="1277"/>
                    <a:pt x="8092" y="1266"/>
                    <a:pt x="8022" y="1266"/>
                  </a:cubicBezTo>
                  <a:cubicBezTo>
                    <a:pt x="7802" y="1266"/>
                    <a:pt x="7604" y="1277"/>
                    <a:pt x="7384" y="1312"/>
                  </a:cubicBezTo>
                  <a:cubicBezTo>
                    <a:pt x="7209" y="1335"/>
                    <a:pt x="7035" y="1335"/>
                    <a:pt x="6861" y="1358"/>
                  </a:cubicBezTo>
                  <a:cubicBezTo>
                    <a:pt x="6780" y="1370"/>
                    <a:pt x="6675" y="1358"/>
                    <a:pt x="6583" y="1382"/>
                  </a:cubicBezTo>
                  <a:cubicBezTo>
                    <a:pt x="6432" y="1440"/>
                    <a:pt x="6269" y="1440"/>
                    <a:pt x="6107" y="1440"/>
                  </a:cubicBezTo>
                  <a:lnTo>
                    <a:pt x="5340" y="1440"/>
                  </a:lnTo>
                  <a:cubicBezTo>
                    <a:pt x="5247" y="1440"/>
                    <a:pt x="5166" y="1440"/>
                    <a:pt x="5097" y="1451"/>
                  </a:cubicBezTo>
                  <a:cubicBezTo>
                    <a:pt x="4888" y="1521"/>
                    <a:pt x="4690" y="1509"/>
                    <a:pt x="4481" y="1509"/>
                  </a:cubicBezTo>
                  <a:cubicBezTo>
                    <a:pt x="4365" y="1509"/>
                    <a:pt x="4226" y="1498"/>
                    <a:pt x="4121" y="1544"/>
                  </a:cubicBezTo>
                  <a:cubicBezTo>
                    <a:pt x="3947" y="1614"/>
                    <a:pt x="3761" y="1602"/>
                    <a:pt x="3587" y="1602"/>
                  </a:cubicBezTo>
                  <a:cubicBezTo>
                    <a:pt x="3332" y="1614"/>
                    <a:pt x="3077" y="1567"/>
                    <a:pt x="2833" y="1672"/>
                  </a:cubicBezTo>
                  <a:cubicBezTo>
                    <a:pt x="2775" y="1695"/>
                    <a:pt x="2717" y="1683"/>
                    <a:pt x="2635" y="1683"/>
                  </a:cubicBezTo>
                  <a:cubicBezTo>
                    <a:pt x="2403" y="1683"/>
                    <a:pt x="2171" y="1672"/>
                    <a:pt x="1939" y="1776"/>
                  </a:cubicBezTo>
                  <a:cubicBezTo>
                    <a:pt x="1881" y="1823"/>
                    <a:pt x="1823" y="1823"/>
                    <a:pt x="1765" y="1823"/>
                  </a:cubicBezTo>
                  <a:close/>
                  <a:moveTo>
                    <a:pt x="1695" y="8277"/>
                  </a:moveTo>
                  <a:cubicBezTo>
                    <a:pt x="1567" y="7987"/>
                    <a:pt x="1474" y="7709"/>
                    <a:pt x="1498" y="7418"/>
                  </a:cubicBezTo>
                  <a:cubicBezTo>
                    <a:pt x="1498" y="7360"/>
                    <a:pt x="1498" y="7291"/>
                    <a:pt x="1463" y="7244"/>
                  </a:cubicBezTo>
                  <a:cubicBezTo>
                    <a:pt x="1405" y="7105"/>
                    <a:pt x="1405" y="6942"/>
                    <a:pt x="1405" y="6791"/>
                  </a:cubicBezTo>
                  <a:cubicBezTo>
                    <a:pt x="1405" y="6675"/>
                    <a:pt x="1416" y="6559"/>
                    <a:pt x="1382" y="6466"/>
                  </a:cubicBezTo>
                  <a:cubicBezTo>
                    <a:pt x="1324" y="6316"/>
                    <a:pt x="1324" y="6153"/>
                    <a:pt x="1324" y="6014"/>
                  </a:cubicBezTo>
                  <a:cubicBezTo>
                    <a:pt x="1324" y="5898"/>
                    <a:pt x="1300" y="5793"/>
                    <a:pt x="1289" y="5677"/>
                  </a:cubicBezTo>
                  <a:cubicBezTo>
                    <a:pt x="1277" y="5573"/>
                    <a:pt x="1242" y="5480"/>
                    <a:pt x="1242" y="5375"/>
                  </a:cubicBezTo>
                  <a:lnTo>
                    <a:pt x="1242" y="3344"/>
                  </a:lnTo>
                  <a:cubicBezTo>
                    <a:pt x="1242" y="3251"/>
                    <a:pt x="1265" y="3146"/>
                    <a:pt x="1277" y="3065"/>
                  </a:cubicBezTo>
                  <a:cubicBezTo>
                    <a:pt x="1289" y="2960"/>
                    <a:pt x="1324" y="2868"/>
                    <a:pt x="1324" y="2763"/>
                  </a:cubicBezTo>
                  <a:cubicBezTo>
                    <a:pt x="1324" y="2601"/>
                    <a:pt x="1335" y="2450"/>
                    <a:pt x="1324" y="2299"/>
                  </a:cubicBezTo>
                  <a:cubicBezTo>
                    <a:pt x="1300" y="2067"/>
                    <a:pt x="1358" y="1858"/>
                    <a:pt x="1474" y="1660"/>
                  </a:cubicBezTo>
                  <a:cubicBezTo>
                    <a:pt x="1533" y="1556"/>
                    <a:pt x="1591" y="1498"/>
                    <a:pt x="1707" y="1498"/>
                  </a:cubicBezTo>
                  <a:cubicBezTo>
                    <a:pt x="1765" y="1498"/>
                    <a:pt x="1846" y="1509"/>
                    <a:pt x="1881" y="1486"/>
                  </a:cubicBezTo>
                  <a:cubicBezTo>
                    <a:pt x="2078" y="1382"/>
                    <a:pt x="2264" y="1405"/>
                    <a:pt x="2450" y="1405"/>
                  </a:cubicBezTo>
                  <a:cubicBezTo>
                    <a:pt x="2577" y="1405"/>
                    <a:pt x="2717" y="1405"/>
                    <a:pt x="2844" y="1358"/>
                  </a:cubicBezTo>
                  <a:cubicBezTo>
                    <a:pt x="2914" y="1324"/>
                    <a:pt x="3007" y="1324"/>
                    <a:pt x="3088" y="1324"/>
                  </a:cubicBezTo>
                  <a:lnTo>
                    <a:pt x="3669" y="1324"/>
                  </a:lnTo>
                  <a:cubicBezTo>
                    <a:pt x="3738" y="1324"/>
                    <a:pt x="3820" y="1335"/>
                    <a:pt x="3889" y="1312"/>
                  </a:cubicBezTo>
                  <a:cubicBezTo>
                    <a:pt x="4063" y="1231"/>
                    <a:pt x="4249" y="1254"/>
                    <a:pt x="4423" y="1254"/>
                  </a:cubicBezTo>
                  <a:cubicBezTo>
                    <a:pt x="4632" y="1254"/>
                    <a:pt x="4830" y="1254"/>
                    <a:pt x="5039" y="1184"/>
                  </a:cubicBezTo>
                  <a:cubicBezTo>
                    <a:pt x="5108" y="1149"/>
                    <a:pt x="5189" y="1149"/>
                    <a:pt x="5282" y="1149"/>
                  </a:cubicBezTo>
                  <a:lnTo>
                    <a:pt x="5770" y="1149"/>
                  </a:lnTo>
                  <a:cubicBezTo>
                    <a:pt x="6049" y="1149"/>
                    <a:pt x="6327" y="1184"/>
                    <a:pt x="6606" y="1080"/>
                  </a:cubicBezTo>
                  <a:cubicBezTo>
                    <a:pt x="6664" y="1045"/>
                    <a:pt x="6745" y="1068"/>
                    <a:pt x="6815" y="1068"/>
                  </a:cubicBezTo>
                  <a:cubicBezTo>
                    <a:pt x="7024" y="1068"/>
                    <a:pt x="7221" y="1068"/>
                    <a:pt x="7430" y="1022"/>
                  </a:cubicBezTo>
                  <a:cubicBezTo>
                    <a:pt x="7511" y="998"/>
                    <a:pt x="7616" y="987"/>
                    <a:pt x="7709" y="987"/>
                  </a:cubicBezTo>
                  <a:cubicBezTo>
                    <a:pt x="7918" y="987"/>
                    <a:pt x="8150" y="1010"/>
                    <a:pt x="8370" y="917"/>
                  </a:cubicBezTo>
                  <a:cubicBezTo>
                    <a:pt x="8428" y="906"/>
                    <a:pt x="8486" y="906"/>
                    <a:pt x="8556" y="906"/>
                  </a:cubicBezTo>
                  <a:lnTo>
                    <a:pt x="9856" y="906"/>
                  </a:lnTo>
                  <a:lnTo>
                    <a:pt x="9972" y="906"/>
                  </a:lnTo>
                  <a:cubicBezTo>
                    <a:pt x="10089" y="917"/>
                    <a:pt x="10147" y="964"/>
                    <a:pt x="10147" y="1080"/>
                  </a:cubicBezTo>
                  <a:cubicBezTo>
                    <a:pt x="10158" y="1254"/>
                    <a:pt x="10239" y="1405"/>
                    <a:pt x="10332" y="1556"/>
                  </a:cubicBezTo>
                  <a:cubicBezTo>
                    <a:pt x="10402" y="1556"/>
                    <a:pt x="10472" y="1567"/>
                    <a:pt x="10553" y="1567"/>
                  </a:cubicBezTo>
                  <a:cubicBezTo>
                    <a:pt x="10820" y="1591"/>
                    <a:pt x="10971" y="1741"/>
                    <a:pt x="10982" y="2020"/>
                  </a:cubicBezTo>
                  <a:cubicBezTo>
                    <a:pt x="10982" y="2125"/>
                    <a:pt x="10959" y="2229"/>
                    <a:pt x="11017" y="2322"/>
                  </a:cubicBezTo>
                  <a:cubicBezTo>
                    <a:pt x="11145" y="2357"/>
                    <a:pt x="11273" y="2345"/>
                    <a:pt x="11389" y="2310"/>
                  </a:cubicBezTo>
                  <a:cubicBezTo>
                    <a:pt x="11400" y="2183"/>
                    <a:pt x="11424" y="1451"/>
                    <a:pt x="11389" y="1382"/>
                  </a:cubicBezTo>
                  <a:cubicBezTo>
                    <a:pt x="11307" y="1196"/>
                    <a:pt x="11319" y="1010"/>
                    <a:pt x="11319" y="813"/>
                  </a:cubicBezTo>
                  <a:cubicBezTo>
                    <a:pt x="11319" y="627"/>
                    <a:pt x="11226" y="511"/>
                    <a:pt x="11052" y="441"/>
                  </a:cubicBezTo>
                  <a:cubicBezTo>
                    <a:pt x="10913" y="383"/>
                    <a:pt x="10750" y="337"/>
                    <a:pt x="10576" y="337"/>
                  </a:cubicBezTo>
                  <a:cubicBezTo>
                    <a:pt x="9972" y="348"/>
                    <a:pt x="9369" y="337"/>
                    <a:pt x="8765" y="337"/>
                  </a:cubicBezTo>
                  <a:cubicBezTo>
                    <a:pt x="8544" y="337"/>
                    <a:pt x="8312" y="383"/>
                    <a:pt x="8115" y="279"/>
                  </a:cubicBezTo>
                  <a:cubicBezTo>
                    <a:pt x="8092" y="267"/>
                    <a:pt x="8069" y="267"/>
                    <a:pt x="8057" y="267"/>
                  </a:cubicBezTo>
                  <a:cubicBezTo>
                    <a:pt x="7767" y="267"/>
                    <a:pt x="7476" y="256"/>
                    <a:pt x="7198" y="279"/>
                  </a:cubicBezTo>
                  <a:cubicBezTo>
                    <a:pt x="6838" y="314"/>
                    <a:pt x="6490" y="372"/>
                    <a:pt x="6141" y="406"/>
                  </a:cubicBezTo>
                  <a:cubicBezTo>
                    <a:pt x="5944" y="430"/>
                    <a:pt x="5747" y="441"/>
                    <a:pt x="5561" y="441"/>
                  </a:cubicBezTo>
                  <a:cubicBezTo>
                    <a:pt x="5306" y="441"/>
                    <a:pt x="5062" y="453"/>
                    <a:pt x="4830" y="488"/>
                  </a:cubicBezTo>
                  <a:cubicBezTo>
                    <a:pt x="4412" y="546"/>
                    <a:pt x="4005" y="569"/>
                    <a:pt x="3587" y="615"/>
                  </a:cubicBezTo>
                  <a:lnTo>
                    <a:pt x="3193" y="662"/>
                  </a:lnTo>
                  <a:cubicBezTo>
                    <a:pt x="2786" y="720"/>
                    <a:pt x="2403" y="871"/>
                    <a:pt x="1985" y="871"/>
                  </a:cubicBezTo>
                  <a:cubicBezTo>
                    <a:pt x="1974" y="871"/>
                    <a:pt x="1939" y="871"/>
                    <a:pt x="1927" y="894"/>
                  </a:cubicBezTo>
                  <a:cubicBezTo>
                    <a:pt x="1695" y="987"/>
                    <a:pt x="1416" y="917"/>
                    <a:pt x="1184" y="1033"/>
                  </a:cubicBezTo>
                  <a:cubicBezTo>
                    <a:pt x="998" y="1022"/>
                    <a:pt x="859" y="1091"/>
                    <a:pt x="685" y="1196"/>
                  </a:cubicBezTo>
                  <a:cubicBezTo>
                    <a:pt x="650" y="1312"/>
                    <a:pt x="639" y="1440"/>
                    <a:pt x="592" y="1556"/>
                  </a:cubicBezTo>
                  <a:cubicBezTo>
                    <a:pt x="534" y="1718"/>
                    <a:pt x="546" y="1904"/>
                    <a:pt x="511" y="2067"/>
                  </a:cubicBezTo>
                  <a:cubicBezTo>
                    <a:pt x="464" y="2241"/>
                    <a:pt x="464" y="2415"/>
                    <a:pt x="453" y="2577"/>
                  </a:cubicBezTo>
                  <a:cubicBezTo>
                    <a:pt x="453" y="2705"/>
                    <a:pt x="453" y="2833"/>
                    <a:pt x="406" y="2960"/>
                  </a:cubicBezTo>
                  <a:cubicBezTo>
                    <a:pt x="372" y="3077"/>
                    <a:pt x="360" y="3181"/>
                    <a:pt x="360" y="3297"/>
                  </a:cubicBezTo>
                  <a:lnTo>
                    <a:pt x="360" y="4644"/>
                  </a:lnTo>
                  <a:cubicBezTo>
                    <a:pt x="360" y="4725"/>
                    <a:pt x="348" y="4795"/>
                    <a:pt x="372" y="4864"/>
                  </a:cubicBezTo>
                  <a:cubicBezTo>
                    <a:pt x="464" y="5050"/>
                    <a:pt x="453" y="5247"/>
                    <a:pt x="453" y="5433"/>
                  </a:cubicBezTo>
                  <a:cubicBezTo>
                    <a:pt x="453" y="5503"/>
                    <a:pt x="430" y="5573"/>
                    <a:pt x="464" y="5654"/>
                  </a:cubicBezTo>
                  <a:cubicBezTo>
                    <a:pt x="534" y="5793"/>
                    <a:pt x="523" y="5956"/>
                    <a:pt x="523" y="6095"/>
                  </a:cubicBezTo>
                  <a:cubicBezTo>
                    <a:pt x="523" y="6153"/>
                    <a:pt x="523" y="6211"/>
                    <a:pt x="534" y="6246"/>
                  </a:cubicBezTo>
                  <a:cubicBezTo>
                    <a:pt x="627" y="6420"/>
                    <a:pt x="604" y="6606"/>
                    <a:pt x="604" y="6780"/>
                  </a:cubicBezTo>
                  <a:cubicBezTo>
                    <a:pt x="604" y="7070"/>
                    <a:pt x="604" y="7349"/>
                    <a:pt x="627" y="7639"/>
                  </a:cubicBezTo>
                  <a:cubicBezTo>
                    <a:pt x="627" y="7720"/>
                    <a:pt x="627" y="7813"/>
                    <a:pt x="650" y="7883"/>
                  </a:cubicBezTo>
                  <a:cubicBezTo>
                    <a:pt x="708" y="8010"/>
                    <a:pt x="708" y="8150"/>
                    <a:pt x="708" y="8277"/>
                  </a:cubicBezTo>
                  <a:cubicBezTo>
                    <a:pt x="708" y="8475"/>
                    <a:pt x="801" y="8672"/>
                    <a:pt x="859" y="8870"/>
                  </a:cubicBezTo>
                  <a:cubicBezTo>
                    <a:pt x="998" y="8870"/>
                    <a:pt x="1149" y="8881"/>
                    <a:pt x="1289" y="8881"/>
                  </a:cubicBezTo>
                  <a:cubicBezTo>
                    <a:pt x="1416" y="8881"/>
                    <a:pt x="1556" y="8881"/>
                    <a:pt x="1683" y="8916"/>
                  </a:cubicBezTo>
                  <a:cubicBezTo>
                    <a:pt x="1823" y="8939"/>
                    <a:pt x="1962" y="8904"/>
                    <a:pt x="2101" y="8870"/>
                  </a:cubicBezTo>
                  <a:cubicBezTo>
                    <a:pt x="2159" y="8858"/>
                    <a:pt x="2217" y="8870"/>
                    <a:pt x="2287" y="8870"/>
                  </a:cubicBezTo>
                  <a:lnTo>
                    <a:pt x="2902" y="8870"/>
                  </a:lnTo>
                  <a:cubicBezTo>
                    <a:pt x="2972" y="8870"/>
                    <a:pt x="3042" y="8881"/>
                    <a:pt x="3123" y="8858"/>
                  </a:cubicBezTo>
                  <a:cubicBezTo>
                    <a:pt x="3367" y="8753"/>
                    <a:pt x="3622" y="8788"/>
                    <a:pt x="3878" y="8788"/>
                  </a:cubicBezTo>
                  <a:cubicBezTo>
                    <a:pt x="4121" y="8788"/>
                    <a:pt x="4365" y="8811"/>
                    <a:pt x="4597" y="8730"/>
                  </a:cubicBezTo>
                  <a:cubicBezTo>
                    <a:pt x="4655" y="8695"/>
                    <a:pt x="4748" y="8707"/>
                    <a:pt x="4818" y="8707"/>
                  </a:cubicBezTo>
                  <a:lnTo>
                    <a:pt x="5364" y="8707"/>
                  </a:lnTo>
                  <a:cubicBezTo>
                    <a:pt x="5445" y="8707"/>
                    <a:pt x="5514" y="8730"/>
                    <a:pt x="5584" y="8695"/>
                  </a:cubicBezTo>
                  <a:cubicBezTo>
                    <a:pt x="5793" y="8614"/>
                    <a:pt x="5990" y="8637"/>
                    <a:pt x="6199" y="8626"/>
                  </a:cubicBezTo>
                  <a:cubicBezTo>
                    <a:pt x="6432" y="8626"/>
                    <a:pt x="6664" y="8649"/>
                    <a:pt x="6896" y="8556"/>
                  </a:cubicBezTo>
                  <a:cubicBezTo>
                    <a:pt x="6966" y="8521"/>
                    <a:pt x="7047" y="8533"/>
                    <a:pt x="7140" y="8533"/>
                  </a:cubicBezTo>
                  <a:lnTo>
                    <a:pt x="8324" y="8533"/>
                  </a:lnTo>
                  <a:cubicBezTo>
                    <a:pt x="8428" y="8533"/>
                    <a:pt x="8533" y="8556"/>
                    <a:pt x="8637" y="8510"/>
                  </a:cubicBezTo>
                  <a:cubicBezTo>
                    <a:pt x="8812" y="8452"/>
                    <a:pt x="8986" y="8452"/>
                    <a:pt x="9160" y="8452"/>
                  </a:cubicBezTo>
                  <a:cubicBezTo>
                    <a:pt x="9241" y="8452"/>
                    <a:pt x="9311" y="8452"/>
                    <a:pt x="9404" y="8440"/>
                  </a:cubicBezTo>
                  <a:cubicBezTo>
                    <a:pt x="9868" y="8359"/>
                    <a:pt x="10332" y="8289"/>
                    <a:pt x="10797" y="8196"/>
                  </a:cubicBezTo>
                  <a:cubicBezTo>
                    <a:pt x="10924" y="8173"/>
                    <a:pt x="11052" y="8127"/>
                    <a:pt x="11191" y="8115"/>
                  </a:cubicBezTo>
                  <a:cubicBezTo>
                    <a:pt x="11366" y="8103"/>
                    <a:pt x="11505" y="8068"/>
                    <a:pt x="11633" y="7987"/>
                  </a:cubicBezTo>
                  <a:cubicBezTo>
                    <a:pt x="11725" y="7836"/>
                    <a:pt x="11749" y="7697"/>
                    <a:pt x="11749" y="7534"/>
                  </a:cubicBezTo>
                  <a:cubicBezTo>
                    <a:pt x="11749" y="6954"/>
                    <a:pt x="11772" y="6374"/>
                    <a:pt x="11772" y="5793"/>
                  </a:cubicBezTo>
                  <a:cubicBezTo>
                    <a:pt x="11772" y="5781"/>
                    <a:pt x="11749" y="5758"/>
                    <a:pt x="11737" y="5723"/>
                  </a:cubicBezTo>
                  <a:cubicBezTo>
                    <a:pt x="11598" y="5700"/>
                    <a:pt x="11447" y="5677"/>
                    <a:pt x="11284" y="5747"/>
                  </a:cubicBezTo>
                  <a:lnTo>
                    <a:pt x="11284" y="6083"/>
                  </a:lnTo>
                  <a:cubicBezTo>
                    <a:pt x="11307" y="6269"/>
                    <a:pt x="11249" y="6443"/>
                    <a:pt x="11099" y="6594"/>
                  </a:cubicBezTo>
                  <a:cubicBezTo>
                    <a:pt x="10959" y="6606"/>
                    <a:pt x="10797" y="6617"/>
                    <a:pt x="10623" y="6629"/>
                  </a:cubicBezTo>
                  <a:cubicBezTo>
                    <a:pt x="10623" y="6722"/>
                    <a:pt x="10611" y="6791"/>
                    <a:pt x="10611" y="6873"/>
                  </a:cubicBezTo>
                  <a:cubicBezTo>
                    <a:pt x="10623" y="7058"/>
                    <a:pt x="10576" y="7233"/>
                    <a:pt x="10506" y="7407"/>
                  </a:cubicBezTo>
                  <a:cubicBezTo>
                    <a:pt x="10472" y="7488"/>
                    <a:pt x="10414" y="7534"/>
                    <a:pt x="10332" y="7546"/>
                  </a:cubicBezTo>
                  <a:lnTo>
                    <a:pt x="10216" y="7546"/>
                  </a:lnTo>
                  <a:cubicBezTo>
                    <a:pt x="9949" y="7546"/>
                    <a:pt x="9682" y="7523"/>
                    <a:pt x="9427" y="7616"/>
                  </a:cubicBezTo>
                  <a:cubicBezTo>
                    <a:pt x="9404" y="7639"/>
                    <a:pt x="9346" y="7616"/>
                    <a:pt x="9311" y="7616"/>
                  </a:cubicBezTo>
                  <a:cubicBezTo>
                    <a:pt x="9079" y="7616"/>
                    <a:pt x="8846" y="7604"/>
                    <a:pt x="8614" y="7697"/>
                  </a:cubicBezTo>
                  <a:cubicBezTo>
                    <a:pt x="8579" y="7709"/>
                    <a:pt x="8521" y="7697"/>
                    <a:pt x="8475" y="7709"/>
                  </a:cubicBezTo>
                  <a:cubicBezTo>
                    <a:pt x="8417" y="7709"/>
                    <a:pt x="8347" y="7709"/>
                    <a:pt x="8301" y="7743"/>
                  </a:cubicBezTo>
                  <a:cubicBezTo>
                    <a:pt x="8138" y="7813"/>
                    <a:pt x="7964" y="7825"/>
                    <a:pt x="7790" y="7790"/>
                  </a:cubicBezTo>
                  <a:cubicBezTo>
                    <a:pt x="7488" y="7767"/>
                    <a:pt x="7198" y="7894"/>
                    <a:pt x="6873" y="7894"/>
                  </a:cubicBezTo>
                  <a:cubicBezTo>
                    <a:pt x="6733" y="7964"/>
                    <a:pt x="6559" y="7987"/>
                    <a:pt x="6397" y="7964"/>
                  </a:cubicBezTo>
                  <a:cubicBezTo>
                    <a:pt x="6350" y="7964"/>
                    <a:pt x="6292" y="7964"/>
                    <a:pt x="6257" y="7999"/>
                  </a:cubicBezTo>
                  <a:cubicBezTo>
                    <a:pt x="6118" y="8057"/>
                    <a:pt x="5979" y="8057"/>
                    <a:pt x="5828" y="8057"/>
                  </a:cubicBezTo>
                  <a:cubicBezTo>
                    <a:pt x="5712" y="8057"/>
                    <a:pt x="5573" y="8022"/>
                    <a:pt x="5468" y="8068"/>
                  </a:cubicBezTo>
                  <a:cubicBezTo>
                    <a:pt x="5224" y="8161"/>
                    <a:pt x="4992" y="8127"/>
                    <a:pt x="4748" y="8138"/>
                  </a:cubicBezTo>
                  <a:cubicBezTo>
                    <a:pt x="4644" y="8138"/>
                    <a:pt x="4528" y="8115"/>
                    <a:pt x="4435" y="8161"/>
                  </a:cubicBezTo>
                  <a:cubicBezTo>
                    <a:pt x="4191" y="8277"/>
                    <a:pt x="3936" y="8231"/>
                    <a:pt x="3680" y="8231"/>
                  </a:cubicBezTo>
                  <a:cubicBezTo>
                    <a:pt x="3587" y="8231"/>
                    <a:pt x="3471" y="8219"/>
                    <a:pt x="3378" y="8243"/>
                  </a:cubicBezTo>
                  <a:cubicBezTo>
                    <a:pt x="3216" y="8324"/>
                    <a:pt x="3065" y="8289"/>
                    <a:pt x="2902" y="8277"/>
                  </a:cubicBezTo>
                  <a:lnTo>
                    <a:pt x="2508" y="8231"/>
                  </a:lnTo>
                  <a:cubicBezTo>
                    <a:pt x="2194" y="8324"/>
                    <a:pt x="1939" y="8289"/>
                    <a:pt x="1695" y="8277"/>
                  </a:cubicBezTo>
                  <a:close/>
                  <a:moveTo>
                    <a:pt x="11865" y="2670"/>
                  </a:moveTo>
                  <a:cubicBezTo>
                    <a:pt x="11540" y="2601"/>
                    <a:pt x="10994" y="2601"/>
                    <a:pt x="10739" y="2659"/>
                  </a:cubicBezTo>
                  <a:cubicBezTo>
                    <a:pt x="10739" y="2891"/>
                    <a:pt x="10692" y="3123"/>
                    <a:pt x="10785" y="3344"/>
                  </a:cubicBezTo>
                  <a:cubicBezTo>
                    <a:pt x="10808" y="3413"/>
                    <a:pt x="10808" y="3506"/>
                    <a:pt x="10808" y="3587"/>
                  </a:cubicBezTo>
                  <a:cubicBezTo>
                    <a:pt x="10843" y="3820"/>
                    <a:pt x="10843" y="4052"/>
                    <a:pt x="10913" y="4284"/>
                  </a:cubicBezTo>
                  <a:cubicBezTo>
                    <a:pt x="10971" y="4470"/>
                    <a:pt x="10971" y="4644"/>
                    <a:pt x="10982" y="4818"/>
                  </a:cubicBezTo>
                  <a:cubicBezTo>
                    <a:pt x="10982" y="5004"/>
                    <a:pt x="10959" y="5178"/>
                    <a:pt x="10994" y="5352"/>
                  </a:cubicBezTo>
                  <a:cubicBezTo>
                    <a:pt x="11099" y="5398"/>
                    <a:pt x="11191" y="5445"/>
                    <a:pt x="11273" y="5491"/>
                  </a:cubicBezTo>
                  <a:cubicBezTo>
                    <a:pt x="11400" y="5445"/>
                    <a:pt x="11540" y="5410"/>
                    <a:pt x="11691" y="5468"/>
                  </a:cubicBezTo>
                  <a:cubicBezTo>
                    <a:pt x="11807" y="5514"/>
                    <a:pt x="11958" y="5503"/>
                    <a:pt x="12085" y="5456"/>
                  </a:cubicBezTo>
                  <a:cubicBezTo>
                    <a:pt x="12097" y="5410"/>
                    <a:pt x="12120" y="5375"/>
                    <a:pt x="12120" y="5340"/>
                  </a:cubicBezTo>
                  <a:cubicBezTo>
                    <a:pt x="12120" y="5004"/>
                    <a:pt x="12097" y="4690"/>
                    <a:pt x="12132" y="4354"/>
                  </a:cubicBezTo>
                  <a:cubicBezTo>
                    <a:pt x="12155" y="4017"/>
                    <a:pt x="12027" y="3692"/>
                    <a:pt x="12074" y="3355"/>
                  </a:cubicBezTo>
                  <a:cubicBezTo>
                    <a:pt x="12074" y="3320"/>
                    <a:pt x="12039" y="3297"/>
                    <a:pt x="12027" y="3262"/>
                  </a:cubicBezTo>
                  <a:cubicBezTo>
                    <a:pt x="12016" y="3227"/>
                    <a:pt x="11981" y="3181"/>
                    <a:pt x="11969" y="3123"/>
                  </a:cubicBezTo>
                  <a:cubicBezTo>
                    <a:pt x="11946" y="3007"/>
                    <a:pt x="11911" y="2844"/>
                    <a:pt x="11865" y="2670"/>
                  </a:cubicBezTo>
                  <a:close/>
                  <a:moveTo>
                    <a:pt x="9984" y="1916"/>
                  </a:moveTo>
                  <a:cubicBezTo>
                    <a:pt x="9961" y="2020"/>
                    <a:pt x="9961" y="2090"/>
                    <a:pt x="9961" y="2183"/>
                  </a:cubicBezTo>
                  <a:lnTo>
                    <a:pt x="9961" y="3135"/>
                  </a:lnTo>
                  <a:cubicBezTo>
                    <a:pt x="9961" y="3309"/>
                    <a:pt x="9949" y="3483"/>
                    <a:pt x="10019" y="3645"/>
                  </a:cubicBezTo>
                  <a:cubicBezTo>
                    <a:pt x="10054" y="3703"/>
                    <a:pt x="10054" y="3761"/>
                    <a:pt x="10042" y="3820"/>
                  </a:cubicBezTo>
                  <a:cubicBezTo>
                    <a:pt x="9996" y="4145"/>
                    <a:pt x="10158" y="4446"/>
                    <a:pt x="10147" y="4760"/>
                  </a:cubicBezTo>
                  <a:cubicBezTo>
                    <a:pt x="10228" y="4957"/>
                    <a:pt x="10205" y="5143"/>
                    <a:pt x="10216" y="5329"/>
                  </a:cubicBezTo>
                  <a:cubicBezTo>
                    <a:pt x="10216" y="5422"/>
                    <a:pt x="10216" y="5514"/>
                    <a:pt x="10251" y="5607"/>
                  </a:cubicBezTo>
                  <a:cubicBezTo>
                    <a:pt x="10297" y="5723"/>
                    <a:pt x="10309" y="5840"/>
                    <a:pt x="10309" y="5967"/>
                  </a:cubicBezTo>
                  <a:cubicBezTo>
                    <a:pt x="10309" y="6083"/>
                    <a:pt x="10297" y="6211"/>
                    <a:pt x="10344" y="6316"/>
                  </a:cubicBezTo>
                  <a:cubicBezTo>
                    <a:pt x="10506" y="6420"/>
                    <a:pt x="10646" y="6443"/>
                    <a:pt x="10820" y="6432"/>
                  </a:cubicBezTo>
                  <a:cubicBezTo>
                    <a:pt x="10913" y="6420"/>
                    <a:pt x="10948" y="6374"/>
                    <a:pt x="10948" y="6304"/>
                  </a:cubicBezTo>
                  <a:lnTo>
                    <a:pt x="10948" y="5828"/>
                  </a:lnTo>
                  <a:cubicBezTo>
                    <a:pt x="10704" y="5712"/>
                    <a:pt x="10704" y="5712"/>
                    <a:pt x="10704" y="5480"/>
                  </a:cubicBezTo>
                  <a:lnTo>
                    <a:pt x="10704" y="5201"/>
                  </a:lnTo>
                  <a:cubicBezTo>
                    <a:pt x="10692" y="4911"/>
                    <a:pt x="10750" y="4632"/>
                    <a:pt x="10634" y="4354"/>
                  </a:cubicBezTo>
                  <a:cubicBezTo>
                    <a:pt x="10623" y="4319"/>
                    <a:pt x="10634" y="4261"/>
                    <a:pt x="10623" y="4214"/>
                  </a:cubicBezTo>
                  <a:cubicBezTo>
                    <a:pt x="10623" y="4156"/>
                    <a:pt x="10599" y="4087"/>
                    <a:pt x="10588" y="4040"/>
                  </a:cubicBezTo>
                  <a:cubicBezTo>
                    <a:pt x="10530" y="3912"/>
                    <a:pt x="10530" y="3773"/>
                    <a:pt x="10530" y="3645"/>
                  </a:cubicBezTo>
                  <a:cubicBezTo>
                    <a:pt x="10530" y="3587"/>
                    <a:pt x="10530" y="3518"/>
                    <a:pt x="10518" y="3460"/>
                  </a:cubicBezTo>
                  <a:cubicBezTo>
                    <a:pt x="10402" y="3135"/>
                    <a:pt x="10472" y="2810"/>
                    <a:pt x="10460" y="2484"/>
                  </a:cubicBezTo>
                  <a:cubicBezTo>
                    <a:pt x="10460" y="2415"/>
                    <a:pt x="10506" y="2357"/>
                    <a:pt x="10576" y="2322"/>
                  </a:cubicBezTo>
                  <a:cubicBezTo>
                    <a:pt x="10623" y="2310"/>
                    <a:pt x="10657" y="2287"/>
                    <a:pt x="10692" y="2264"/>
                  </a:cubicBezTo>
                  <a:cubicBezTo>
                    <a:pt x="10739" y="2113"/>
                    <a:pt x="10692" y="2008"/>
                    <a:pt x="10576" y="1904"/>
                  </a:cubicBezTo>
                  <a:cubicBezTo>
                    <a:pt x="10402" y="1881"/>
                    <a:pt x="10216" y="1858"/>
                    <a:pt x="9984" y="191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2115625" y="2668975"/>
              <a:ext cx="62700" cy="44450"/>
            </a:xfrm>
            <a:custGeom>
              <a:rect b="b" l="l" r="r" t="t"/>
              <a:pathLst>
                <a:path extrusionOk="0" h="1778" w="2508">
                  <a:moveTo>
                    <a:pt x="1579" y="12"/>
                  </a:moveTo>
                  <a:lnTo>
                    <a:pt x="2043" y="12"/>
                  </a:lnTo>
                  <a:cubicBezTo>
                    <a:pt x="2148" y="12"/>
                    <a:pt x="2218" y="36"/>
                    <a:pt x="2310" y="94"/>
                  </a:cubicBezTo>
                  <a:cubicBezTo>
                    <a:pt x="2380" y="152"/>
                    <a:pt x="2415" y="210"/>
                    <a:pt x="2415" y="303"/>
                  </a:cubicBezTo>
                  <a:cubicBezTo>
                    <a:pt x="2415" y="430"/>
                    <a:pt x="2461" y="558"/>
                    <a:pt x="2473" y="697"/>
                  </a:cubicBezTo>
                  <a:cubicBezTo>
                    <a:pt x="2508" y="953"/>
                    <a:pt x="2496" y="1220"/>
                    <a:pt x="2496" y="1487"/>
                  </a:cubicBezTo>
                  <a:cubicBezTo>
                    <a:pt x="2496" y="1580"/>
                    <a:pt x="2415" y="1603"/>
                    <a:pt x="2345" y="1615"/>
                  </a:cubicBezTo>
                  <a:cubicBezTo>
                    <a:pt x="2276" y="1615"/>
                    <a:pt x="2206" y="1638"/>
                    <a:pt x="2125" y="1638"/>
                  </a:cubicBezTo>
                  <a:lnTo>
                    <a:pt x="1393" y="1638"/>
                  </a:lnTo>
                  <a:cubicBezTo>
                    <a:pt x="1312" y="1638"/>
                    <a:pt x="1242" y="1615"/>
                    <a:pt x="1173" y="1661"/>
                  </a:cubicBezTo>
                  <a:cubicBezTo>
                    <a:pt x="952" y="1777"/>
                    <a:pt x="732" y="1719"/>
                    <a:pt x="499" y="1742"/>
                  </a:cubicBezTo>
                  <a:cubicBezTo>
                    <a:pt x="418" y="1742"/>
                    <a:pt x="348" y="1707"/>
                    <a:pt x="302" y="1638"/>
                  </a:cubicBezTo>
                  <a:cubicBezTo>
                    <a:pt x="198" y="1475"/>
                    <a:pt x="81" y="1313"/>
                    <a:pt x="116" y="1115"/>
                  </a:cubicBezTo>
                  <a:cubicBezTo>
                    <a:pt x="116" y="1069"/>
                    <a:pt x="116" y="1022"/>
                    <a:pt x="93" y="999"/>
                  </a:cubicBezTo>
                  <a:cubicBezTo>
                    <a:pt x="0" y="802"/>
                    <a:pt x="35" y="616"/>
                    <a:pt x="35" y="430"/>
                  </a:cubicBezTo>
                  <a:cubicBezTo>
                    <a:pt x="35" y="291"/>
                    <a:pt x="81" y="256"/>
                    <a:pt x="244" y="210"/>
                  </a:cubicBezTo>
                  <a:cubicBezTo>
                    <a:pt x="430" y="152"/>
                    <a:pt x="650" y="140"/>
                    <a:pt x="836" y="94"/>
                  </a:cubicBezTo>
                  <a:cubicBezTo>
                    <a:pt x="1022" y="47"/>
                    <a:pt x="1196" y="36"/>
                    <a:pt x="1382" y="36"/>
                  </a:cubicBezTo>
                  <a:cubicBezTo>
                    <a:pt x="1440" y="1"/>
                    <a:pt x="1509" y="12"/>
                    <a:pt x="1579" y="12"/>
                  </a:cubicBezTo>
                  <a:close/>
                  <a:moveTo>
                    <a:pt x="2206" y="1359"/>
                  </a:moveTo>
                  <a:cubicBezTo>
                    <a:pt x="2310" y="988"/>
                    <a:pt x="2171" y="651"/>
                    <a:pt x="2148" y="314"/>
                  </a:cubicBezTo>
                  <a:cubicBezTo>
                    <a:pt x="1974" y="291"/>
                    <a:pt x="1184" y="268"/>
                    <a:pt x="1068" y="303"/>
                  </a:cubicBezTo>
                  <a:cubicBezTo>
                    <a:pt x="1057" y="303"/>
                    <a:pt x="1033" y="314"/>
                    <a:pt x="1010" y="314"/>
                  </a:cubicBezTo>
                  <a:cubicBezTo>
                    <a:pt x="894" y="372"/>
                    <a:pt x="778" y="384"/>
                    <a:pt x="650" y="372"/>
                  </a:cubicBezTo>
                  <a:cubicBezTo>
                    <a:pt x="523" y="372"/>
                    <a:pt x="418" y="407"/>
                    <a:pt x="302" y="500"/>
                  </a:cubicBezTo>
                  <a:cubicBezTo>
                    <a:pt x="314" y="593"/>
                    <a:pt x="337" y="697"/>
                    <a:pt x="348" y="790"/>
                  </a:cubicBezTo>
                  <a:cubicBezTo>
                    <a:pt x="360" y="872"/>
                    <a:pt x="395" y="941"/>
                    <a:pt x="395" y="999"/>
                  </a:cubicBezTo>
                  <a:cubicBezTo>
                    <a:pt x="395" y="1162"/>
                    <a:pt x="453" y="1289"/>
                    <a:pt x="569" y="1417"/>
                  </a:cubicBezTo>
                  <a:cubicBezTo>
                    <a:pt x="697" y="1417"/>
                    <a:pt x="836" y="1440"/>
                    <a:pt x="952" y="1406"/>
                  </a:cubicBezTo>
                  <a:cubicBezTo>
                    <a:pt x="1115" y="1348"/>
                    <a:pt x="1277" y="1348"/>
                    <a:pt x="1440" y="1348"/>
                  </a:cubicBezTo>
                  <a:cubicBezTo>
                    <a:pt x="1684" y="1359"/>
                    <a:pt x="1939" y="1359"/>
                    <a:pt x="2206" y="13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2021300" y="2692200"/>
              <a:ext cx="10750" cy="104500"/>
            </a:xfrm>
            <a:custGeom>
              <a:rect b="b" l="l" r="r" t="t"/>
              <a:pathLst>
                <a:path extrusionOk="0" h="4180" w="430">
                  <a:moveTo>
                    <a:pt x="430" y="4145"/>
                  </a:moveTo>
                  <a:cubicBezTo>
                    <a:pt x="302" y="4180"/>
                    <a:pt x="244" y="4099"/>
                    <a:pt x="221" y="4017"/>
                  </a:cubicBezTo>
                  <a:cubicBezTo>
                    <a:pt x="198" y="3924"/>
                    <a:pt x="198" y="3832"/>
                    <a:pt x="198" y="3739"/>
                  </a:cubicBezTo>
                  <a:cubicBezTo>
                    <a:pt x="198" y="3565"/>
                    <a:pt x="198" y="3390"/>
                    <a:pt x="140" y="3216"/>
                  </a:cubicBezTo>
                  <a:cubicBezTo>
                    <a:pt x="116" y="3112"/>
                    <a:pt x="116" y="3019"/>
                    <a:pt x="116" y="2914"/>
                  </a:cubicBezTo>
                  <a:lnTo>
                    <a:pt x="116" y="2055"/>
                  </a:lnTo>
                  <a:cubicBezTo>
                    <a:pt x="116" y="1916"/>
                    <a:pt x="105" y="1754"/>
                    <a:pt x="58" y="1603"/>
                  </a:cubicBezTo>
                  <a:cubicBezTo>
                    <a:pt x="0" y="1394"/>
                    <a:pt x="0" y="1161"/>
                    <a:pt x="128" y="953"/>
                  </a:cubicBezTo>
                  <a:cubicBezTo>
                    <a:pt x="232" y="813"/>
                    <a:pt x="232" y="651"/>
                    <a:pt x="163" y="488"/>
                  </a:cubicBezTo>
                  <a:cubicBezTo>
                    <a:pt x="105" y="360"/>
                    <a:pt x="105" y="233"/>
                    <a:pt x="140" y="93"/>
                  </a:cubicBezTo>
                  <a:cubicBezTo>
                    <a:pt x="163" y="70"/>
                    <a:pt x="186" y="35"/>
                    <a:pt x="221" y="1"/>
                  </a:cubicBezTo>
                  <a:cubicBezTo>
                    <a:pt x="244" y="24"/>
                    <a:pt x="290" y="35"/>
                    <a:pt x="290" y="59"/>
                  </a:cubicBezTo>
                  <a:cubicBezTo>
                    <a:pt x="337" y="256"/>
                    <a:pt x="372" y="442"/>
                    <a:pt x="407" y="651"/>
                  </a:cubicBezTo>
                  <a:cubicBezTo>
                    <a:pt x="418" y="790"/>
                    <a:pt x="407" y="941"/>
                    <a:pt x="337" y="1069"/>
                  </a:cubicBezTo>
                  <a:cubicBezTo>
                    <a:pt x="232" y="1243"/>
                    <a:pt x="221" y="1417"/>
                    <a:pt x="302" y="1591"/>
                  </a:cubicBezTo>
                  <a:cubicBezTo>
                    <a:pt x="337" y="1684"/>
                    <a:pt x="348" y="1765"/>
                    <a:pt x="348" y="1870"/>
                  </a:cubicBezTo>
                  <a:cubicBezTo>
                    <a:pt x="348" y="2160"/>
                    <a:pt x="348" y="2439"/>
                    <a:pt x="360" y="2729"/>
                  </a:cubicBezTo>
                  <a:cubicBezTo>
                    <a:pt x="360" y="2926"/>
                    <a:pt x="348" y="3135"/>
                    <a:pt x="418" y="3332"/>
                  </a:cubicBezTo>
                  <a:cubicBezTo>
                    <a:pt x="430" y="3390"/>
                    <a:pt x="430" y="3449"/>
                    <a:pt x="430" y="351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2053800" y="2689300"/>
              <a:ext cx="13950" cy="108000"/>
            </a:xfrm>
            <a:custGeom>
              <a:rect b="b" l="l" r="r" t="t"/>
              <a:pathLst>
                <a:path extrusionOk="0" h="4320" w="558">
                  <a:moveTo>
                    <a:pt x="291" y="1417"/>
                  </a:moveTo>
                  <a:lnTo>
                    <a:pt x="291" y="1928"/>
                  </a:lnTo>
                  <a:cubicBezTo>
                    <a:pt x="291" y="2055"/>
                    <a:pt x="314" y="2183"/>
                    <a:pt x="337" y="2322"/>
                  </a:cubicBezTo>
                  <a:cubicBezTo>
                    <a:pt x="384" y="2462"/>
                    <a:pt x="395" y="2624"/>
                    <a:pt x="384" y="2763"/>
                  </a:cubicBezTo>
                  <a:cubicBezTo>
                    <a:pt x="384" y="3042"/>
                    <a:pt x="453" y="3286"/>
                    <a:pt x="500" y="3553"/>
                  </a:cubicBezTo>
                  <a:cubicBezTo>
                    <a:pt x="546" y="3750"/>
                    <a:pt x="546" y="3971"/>
                    <a:pt x="558" y="4191"/>
                  </a:cubicBezTo>
                  <a:cubicBezTo>
                    <a:pt x="558" y="4215"/>
                    <a:pt x="546" y="4261"/>
                    <a:pt x="523" y="4273"/>
                  </a:cubicBezTo>
                  <a:cubicBezTo>
                    <a:pt x="500" y="4307"/>
                    <a:pt x="453" y="4319"/>
                    <a:pt x="430" y="4319"/>
                  </a:cubicBezTo>
                  <a:cubicBezTo>
                    <a:pt x="395" y="4319"/>
                    <a:pt x="372" y="4296"/>
                    <a:pt x="372" y="4261"/>
                  </a:cubicBezTo>
                  <a:cubicBezTo>
                    <a:pt x="349" y="4191"/>
                    <a:pt x="337" y="4122"/>
                    <a:pt x="349" y="4040"/>
                  </a:cubicBezTo>
                  <a:cubicBezTo>
                    <a:pt x="395" y="3797"/>
                    <a:pt x="337" y="3565"/>
                    <a:pt x="256" y="3344"/>
                  </a:cubicBezTo>
                  <a:cubicBezTo>
                    <a:pt x="175" y="3147"/>
                    <a:pt x="163" y="2961"/>
                    <a:pt x="175" y="2752"/>
                  </a:cubicBezTo>
                  <a:cubicBezTo>
                    <a:pt x="175" y="2578"/>
                    <a:pt x="209" y="2404"/>
                    <a:pt x="117" y="2241"/>
                  </a:cubicBezTo>
                  <a:cubicBezTo>
                    <a:pt x="93" y="2183"/>
                    <a:pt x="105" y="2125"/>
                    <a:pt x="105" y="2067"/>
                  </a:cubicBezTo>
                  <a:lnTo>
                    <a:pt x="105" y="1219"/>
                  </a:lnTo>
                  <a:cubicBezTo>
                    <a:pt x="105" y="1010"/>
                    <a:pt x="105" y="813"/>
                    <a:pt x="47" y="604"/>
                  </a:cubicBezTo>
                  <a:cubicBezTo>
                    <a:pt x="0" y="476"/>
                    <a:pt x="24" y="326"/>
                    <a:pt x="24" y="186"/>
                  </a:cubicBezTo>
                  <a:cubicBezTo>
                    <a:pt x="24" y="140"/>
                    <a:pt x="47" y="82"/>
                    <a:pt x="82" y="35"/>
                  </a:cubicBezTo>
                  <a:cubicBezTo>
                    <a:pt x="105" y="0"/>
                    <a:pt x="198" y="12"/>
                    <a:pt x="209" y="59"/>
                  </a:cubicBezTo>
                  <a:cubicBezTo>
                    <a:pt x="221" y="82"/>
                    <a:pt x="233" y="117"/>
                    <a:pt x="233" y="140"/>
                  </a:cubicBezTo>
                  <a:cubicBezTo>
                    <a:pt x="221" y="558"/>
                    <a:pt x="349" y="999"/>
                    <a:pt x="291" y="14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2081375" y="2683500"/>
              <a:ext cx="15700" cy="113500"/>
            </a:xfrm>
            <a:custGeom>
              <a:rect b="b" l="l" r="r" t="t"/>
              <a:pathLst>
                <a:path extrusionOk="0" h="4540" w="628">
                  <a:moveTo>
                    <a:pt x="453" y="4539"/>
                  </a:moveTo>
                  <a:cubicBezTo>
                    <a:pt x="349" y="4389"/>
                    <a:pt x="325" y="4272"/>
                    <a:pt x="430" y="4145"/>
                  </a:cubicBezTo>
                  <a:cubicBezTo>
                    <a:pt x="500" y="4064"/>
                    <a:pt x="500" y="3947"/>
                    <a:pt x="453" y="3855"/>
                  </a:cubicBezTo>
                  <a:cubicBezTo>
                    <a:pt x="337" y="3657"/>
                    <a:pt x="337" y="3448"/>
                    <a:pt x="349" y="3228"/>
                  </a:cubicBezTo>
                  <a:cubicBezTo>
                    <a:pt x="372" y="2914"/>
                    <a:pt x="291" y="2624"/>
                    <a:pt x="221" y="2334"/>
                  </a:cubicBezTo>
                  <a:cubicBezTo>
                    <a:pt x="198" y="2218"/>
                    <a:pt x="174" y="2090"/>
                    <a:pt x="174" y="1974"/>
                  </a:cubicBezTo>
                  <a:cubicBezTo>
                    <a:pt x="174" y="1626"/>
                    <a:pt x="174" y="1277"/>
                    <a:pt x="198" y="929"/>
                  </a:cubicBezTo>
                  <a:cubicBezTo>
                    <a:pt x="198" y="767"/>
                    <a:pt x="209" y="604"/>
                    <a:pt x="93" y="465"/>
                  </a:cubicBezTo>
                  <a:cubicBezTo>
                    <a:pt x="0" y="349"/>
                    <a:pt x="0" y="186"/>
                    <a:pt x="47" y="58"/>
                  </a:cubicBezTo>
                  <a:cubicBezTo>
                    <a:pt x="47" y="24"/>
                    <a:pt x="93" y="12"/>
                    <a:pt x="105" y="0"/>
                  </a:cubicBezTo>
                  <a:cubicBezTo>
                    <a:pt x="140" y="0"/>
                    <a:pt x="163" y="12"/>
                    <a:pt x="174" y="35"/>
                  </a:cubicBezTo>
                  <a:cubicBezTo>
                    <a:pt x="198" y="70"/>
                    <a:pt x="209" y="93"/>
                    <a:pt x="209" y="128"/>
                  </a:cubicBezTo>
                  <a:cubicBezTo>
                    <a:pt x="209" y="256"/>
                    <a:pt x="233" y="383"/>
                    <a:pt x="325" y="499"/>
                  </a:cubicBezTo>
                  <a:cubicBezTo>
                    <a:pt x="349" y="546"/>
                    <a:pt x="372" y="616"/>
                    <a:pt x="372" y="674"/>
                  </a:cubicBezTo>
                  <a:cubicBezTo>
                    <a:pt x="383" y="1010"/>
                    <a:pt x="395" y="1347"/>
                    <a:pt x="395" y="1695"/>
                  </a:cubicBezTo>
                  <a:cubicBezTo>
                    <a:pt x="395" y="1997"/>
                    <a:pt x="395" y="2287"/>
                    <a:pt x="488" y="2566"/>
                  </a:cubicBezTo>
                  <a:cubicBezTo>
                    <a:pt x="569" y="2856"/>
                    <a:pt x="558" y="3146"/>
                    <a:pt x="558" y="3437"/>
                  </a:cubicBezTo>
                  <a:cubicBezTo>
                    <a:pt x="558" y="3576"/>
                    <a:pt x="558" y="3715"/>
                    <a:pt x="581" y="3855"/>
                  </a:cubicBezTo>
                  <a:cubicBezTo>
                    <a:pt x="627" y="4075"/>
                    <a:pt x="604" y="4296"/>
                    <a:pt x="453" y="453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2165550" y="2722975"/>
              <a:ext cx="12200" cy="58650"/>
            </a:xfrm>
            <a:custGeom>
              <a:rect b="b" l="l" r="r" t="t"/>
              <a:pathLst>
                <a:path extrusionOk="0" h="2346" w="488">
                  <a:moveTo>
                    <a:pt x="93" y="929"/>
                  </a:moveTo>
                  <a:cubicBezTo>
                    <a:pt x="93" y="766"/>
                    <a:pt x="116" y="697"/>
                    <a:pt x="221" y="650"/>
                  </a:cubicBezTo>
                  <a:cubicBezTo>
                    <a:pt x="313" y="604"/>
                    <a:pt x="313" y="523"/>
                    <a:pt x="255" y="453"/>
                  </a:cubicBezTo>
                  <a:cubicBezTo>
                    <a:pt x="209" y="395"/>
                    <a:pt x="139" y="360"/>
                    <a:pt x="93" y="302"/>
                  </a:cubicBezTo>
                  <a:cubicBezTo>
                    <a:pt x="58" y="256"/>
                    <a:pt x="35" y="198"/>
                    <a:pt x="23" y="139"/>
                  </a:cubicBezTo>
                  <a:cubicBezTo>
                    <a:pt x="0" y="81"/>
                    <a:pt x="58" y="12"/>
                    <a:pt x="116" y="12"/>
                  </a:cubicBezTo>
                  <a:cubicBezTo>
                    <a:pt x="174" y="0"/>
                    <a:pt x="267" y="12"/>
                    <a:pt x="279" y="70"/>
                  </a:cubicBezTo>
                  <a:cubicBezTo>
                    <a:pt x="290" y="186"/>
                    <a:pt x="372" y="279"/>
                    <a:pt x="406" y="360"/>
                  </a:cubicBezTo>
                  <a:cubicBezTo>
                    <a:pt x="488" y="511"/>
                    <a:pt x="488" y="662"/>
                    <a:pt x="383" y="801"/>
                  </a:cubicBezTo>
                  <a:cubicBezTo>
                    <a:pt x="325" y="882"/>
                    <a:pt x="290" y="975"/>
                    <a:pt x="337" y="1091"/>
                  </a:cubicBezTo>
                  <a:cubicBezTo>
                    <a:pt x="383" y="1208"/>
                    <a:pt x="372" y="1324"/>
                    <a:pt x="430" y="1440"/>
                  </a:cubicBezTo>
                  <a:cubicBezTo>
                    <a:pt x="464" y="1509"/>
                    <a:pt x="453" y="1614"/>
                    <a:pt x="453" y="1707"/>
                  </a:cubicBezTo>
                  <a:cubicBezTo>
                    <a:pt x="453" y="1869"/>
                    <a:pt x="453" y="2020"/>
                    <a:pt x="441" y="2171"/>
                  </a:cubicBezTo>
                  <a:cubicBezTo>
                    <a:pt x="441" y="2276"/>
                    <a:pt x="395" y="2345"/>
                    <a:pt x="337" y="2334"/>
                  </a:cubicBezTo>
                  <a:cubicBezTo>
                    <a:pt x="255" y="2322"/>
                    <a:pt x="267" y="2241"/>
                    <a:pt x="267" y="2194"/>
                  </a:cubicBezTo>
                  <a:cubicBezTo>
                    <a:pt x="267" y="2067"/>
                    <a:pt x="255" y="1950"/>
                    <a:pt x="267" y="1858"/>
                  </a:cubicBezTo>
                  <a:cubicBezTo>
                    <a:pt x="279" y="1614"/>
                    <a:pt x="221" y="1370"/>
                    <a:pt x="139" y="1149"/>
                  </a:cubicBezTo>
                  <a:cubicBezTo>
                    <a:pt x="116" y="1057"/>
                    <a:pt x="104" y="975"/>
                    <a:pt x="93" y="9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2140575" y="2727600"/>
              <a:ext cx="13100" cy="56925"/>
            </a:xfrm>
            <a:custGeom>
              <a:rect b="b" l="l" r="r" t="t"/>
              <a:pathLst>
                <a:path extrusionOk="0" h="2277" w="524">
                  <a:moveTo>
                    <a:pt x="128" y="1"/>
                  </a:moveTo>
                  <a:cubicBezTo>
                    <a:pt x="314" y="59"/>
                    <a:pt x="314" y="59"/>
                    <a:pt x="442" y="175"/>
                  </a:cubicBezTo>
                  <a:cubicBezTo>
                    <a:pt x="395" y="210"/>
                    <a:pt x="349" y="245"/>
                    <a:pt x="291" y="291"/>
                  </a:cubicBezTo>
                  <a:cubicBezTo>
                    <a:pt x="256" y="419"/>
                    <a:pt x="186" y="581"/>
                    <a:pt x="198" y="744"/>
                  </a:cubicBezTo>
                  <a:cubicBezTo>
                    <a:pt x="221" y="906"/>
                    <a:pt x="244" y="1057"/>
                    <a:pt x="337" y="1208"/>
                  </a:cubicBezTo>
                  <a:cubicBezTo>
                    <a:pt x="395" y="1290"/>
                    <a:pt x="442" y="1382"/>
                    <a:pt x="477" y="1464"/>
                  </a:cubicBezTo>
                  <a:cubicBezTo>
                    <a:pt x="523" y="1545"/>
                    <a:pt x="523" y="1626"/>
                    <a:pt x="465" y="1696"/>
                  </a:cubicBezTo>
                  <a:cubicBezTo>
                    <a:pt x="349" y="1835"/>
                    <a:pt x="361" y="1974"/>
                    <a:pt x="395" y="2137"/>
                  </a:cubicBezTo>
                  <a:cubicBezTo>
                    <a:pt x="407" y="2160"/>
                    <a:pt x="395" y="2207"/>
                    <a:pt x="372" y="2276"/>
                  </a:cubicBezTo>
                  <a:cubicBezTo>
                    <a:pt x="314" y="2241"/>
                    <a:pt x="291" y="2218"/>
                    <a:pt x="279" y="2195"/>
                  </a:cubicBezTo>
                  <a:cubicBezTo>
                    <a:pt x="163" y="2067"/>
                    <a:pt x="140" y="1905"/>
                    <a:pt x="163" y="1731"/>
                  </a:cubicBezTo>
                  <a:cubicBezTo>
                    <a:pt x="163" y="1673"/>
                    <a:pt x="186" y="1615"/>
                    <a:pt x="244" y="1580"/>
                  </a:cubicBezTo>
                  <a:cubicBezTo>
                    <a:pt x="279" y="1568"/>
                    <a:pt x="314" y="1545"/>
                    <a:pt x="349" y="1510"/>
                  </a:cubicBezTo>
                  <a:cubicBezTo>
                    <a:pt x="314" y="1440"/>
                    <a:pt x="291" y="1371"/>
                    <a:pt x="244" y="1313"/>
                  </a:cubicBezTo>
                  <a:cubicBezTo>
                    <a:pt x="128" y="1173"/>
                    <a:pt x="105" y="999"/>
                    <a:pt x="24" y="848"/>
                  </a:cubicBezTo>
                  <a:cubicBezTo>
                    <a:pt x="1" y="790"/>
                    <a:pt x="1" y="686"/>
                    <a:pt x="24" y="639"/>
                  </a:cubicBezTo>
                  <a:cubicBezTo>
                    <a:pt x="117" y="512"/>
                    <a:pt x="105" y="361"/>
                    <a:pt x="82" y="221"/>
                  </a:cubicBezTo>
                  <a:cubicBezTo>
                    <a:pt x="117" y="163"/>
                    <a:pt x="117" y="105"/>
                    <a:pt x="128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2121125" y="2724125"/>
              <a:ext cx="9900" cy="43850"/>
            </a:xfrm>
            <a:custGeom>
              <a:rect b="b" l="l" r="r" t="t"/>
              <a:pathLst>
                <a:path extrusionOk="0" h="1754" w="396">
                  <a:moveTo>
                    <a:pt x="1" y="59"/>
                  </a:moveTo>
                  <a:cubicBezTo>
                    <a:pt x="94" y="1"/>
                    <a:pt x="175" y="35"/>
                    <a:pt x="187" y="93"/>
                  </a:cubicBezTo>
                  <a:cubicBezTo>
                    <a:pt x="256" y="372"/>
                    <a:pt x="396" y="616"/>
                    <a:pt x="384" y="906"/>
                  </a:cubicBezTo>
                  <a:cubicBezTo>
                    <a:pt x="372" y="1185"/>
                    <a:pt x="372" y="1475"/>
                    <a:pt x="372" y="1754"/>
                  </a:cubicBezTo>
                  <a:cubicBezTo>
                    <a:pt x="279" y="1754"/>
                    <a:pt x="279" y="1696"/>
                    <a:pt x="268" y="1649"/>
                  </a:cubicBezTo>
                  <a:cubicBezTo>
                    <a:pt x="245" y="1521"/>
                    <a:pt x="198" y="1370"/>
                    <a:pt x="198" y="1231"/>
                  </a:cubicBezTo>
                  <a:cubicBezTo>
                    <a:pt x="198" y="906"/>
                    <a:pt x="187" y="604"/>
                    <a:pt x="47" y="314"/>
                  </a:cubicBezTo>
                  <a:cubicBezTo>
                    <a:pt x="12" y="244"/>
                    <a:pt x="12" y="152"/>
                    <a:pt x="1" y="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2126075" y="2779275"/>
              <a:ext cx="4075" cy="3800"/>
            </a:xfrm>
            <a:custGeom>
              <a:rect b="b" l="l" r="r" t="t"/>
              <a:pathLst>
                <a:path extrusionOk="0" h="152" w="163">
                  <a:moveTo>
                    <a:pt x="163" y="35"/>
                  </a:moveTo>
                  <a:cubicBezTo>
                    <a:pt x="163" y="58"/>
                    <a:pt x="151" y="82"/>
                    <a:pt x="151" y="82"/>
                  </a:cubicBezTo>
                  <a:cubicBezTo>
                    <a:pt x="105" y="116"/>
                    <a:pt x="70" y="151"/>
                    <a:pt x="12" y="116"/>
                  </a:cubicBezTo>
                  <a:cubicBezTo>
                    <a:pt x="12" y="116"/>
                    <a:pt x="0" y="93"/>
                    <a:pt x="0" y="82"/>
                  </a:cubicBezTo>
                  <a:cubicBezTo>
                    <a:pt x="12" y="24"/>
                    <a:pt x="58" y="0"/>
                    <a:pt x="105" y="0"/>
                  </a:cubicBezTo>
                  <a:cubicBezTo>
                    <a:pt x="128" y="12"/>
                    <a:pt x="151" y="24"/>
                    <a:pt x="163" y="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2" name="Google Shape;1152;p21"/>
          <p:cNvGrpSpPr/>
          <p:nvPr/>
        </p:nvGrpSpPr>
        <p:grpSpPr>
          <a:xfrm rot="-1012302">
            <a:off x="353529" y="2777724"/>
            <a:ext cx="417388" cy="653682"/>
            <a:chOff x="683900" y="3612800"/>
            <a:chExt cx="105100" cy="164600"/>
          </a:xfrm>
        </p:grpSpPr>
        <p:sp>
          <p:nvSpPr>
            <p:cNvPr id="1153" name="Google Shape;1153;p21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5" name="Google Shape;1155;p21"/>
          <p:cNvGrpSpPr/>
          <p:nvPr/>
        </p:nvGrpSpPr>
        <p:grpSpPr>
          <a:xfrm rot="2203129">
            <a:off x="1587612" y="4469229"/>
            <a:ext cx="239083" cy="580024"/>
            <a:chOff x="1282375" y="3450000"/>
            <a:chExt cx="64725" cy="157025"/>
          </a:xfrm>
        </p:grpSpPr>
        <p:sp>
          <p:nvSpPr>
            <p:cNvPr id="1156" name="Google Shape;1156;p21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9" name="Google Shape;1159;p21"/>
          <p:cNvGrpSpPr/>
          <p:nvPr/>
        </p:nvGrpSpPr>
        <p:grpSpPr>
          <a:xfrm rot="-2161832">
            <a:off x="146056" y="237764"/>
            <a:ext cx="546806" cy="912618"/>
            <a:chOff x="1980950" y="3649100"/>
            <a:chExt cx="146600" cy="244675"/>
          </a:xfrm>
        </p:grpSpPr>
        <p:sp>
          <p:nvSpPr>
            <p:cNvPr id="1160" name="Google Shape;1160;p21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22"/>
          <p:cNvSpPr txBox="1"/>
          <p:nvPr>
            <p:ph idx="1" type="subTitle"/>
          </p:nvPr>
        </p:nvSpPr>
        <p:spPr>
          <a:xfrm>
            <a:off x="3468150" y="3381500"/>
            <a:ext cx="22077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173" name="Google Shape;1173;p22"/>
          <p:cNvSpPr txBox="1"/>
          <p:nvPr>
            <p:ph type="ctrTitle"/>
          </p:nvPr>
        </p:nvSpPr>
        <p:spPr>
          <a:xfrm>
            <a:off x="1374900" y="1728450"/>
            <a:ext cx="6394200" cy="16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1174" name="Google Shape;1174;p22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75" name="Google Shape;1175;p22"/>
            <p:cNvSpPr/>
            <p:nvPr/>
          </p:nvSpPr>
          <p:spPr>
            <a:xfrm>
              <a:off x="2667050" y="2932225"/>
              <a:ext cx="22950" cy="34550"/>
            </a:xfrm>
            <a:custGeom>
              <a:rect b="b" l="l" r="r" t="t"/>
              <a:pathLst>
                <a:path extrusionOk="0" h="1382" w="918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2"/>
            <p:cNvSpPr/>
            <p:nvPr/>
          </p:nvSpPr>
          <p:spPr>
            <a:xfrm>
              <a:off x="2658650" y="2881150"/>
              <a:ext cx="27875" cy="35125"/>
            </a:xfrm>
            <a:custGeom>
              <a:rect b="b" l="l" r="r" t="t"/>
              <a:pathLst>
                <a:path extrusionOk="0" h="1405" w="1115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2"/>
            <p:cNvSpPr/>
            <p:nvPr/>
          </p:nvSpPr>
          <p:spPr>
            <a:xfrm>
              <a:off x="2683025" y="2713625"/>
              <a:ext cx="37750" cy="19525"/>
            </a:xfrm>
            <a:custGeom>
              <a:rect b="b" l="l" r="r" t="t"/>
              <a:pathLst>
                <a:path extrusionOk="0" h="781" w="151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2"/>
            <p:cNvSpPr/>
            <p:nvPr/>
          </p:nvSpPr>
          <p:spPr>
            <a:xfrm>
              <a:off x="2667050" y="2740950"/>
              <a:ext cx="2650" cy="7000"/>
            </a:xfrm>
            <a:custGeom>
              <a:rect b="b" l="l" r="r" t="t"/>
              <a:pathLst>
                <a:path extrusionOk="0" h="280" w="106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2"/>
            <p:cNvSpPr/>
            <p:nvPr/>
          </p:nvSpPr>
          <p:spPr>
            <a:xfrm>
              <a:off x="2660100" y="2687000"/>
              <a:ext cx="85050" cy="53975"/>
            </a:xfrm>
            <a:custGeom>
              <a:rect b="b" l="l" r="r" t="t"/>
              <a:pathLst>
                <a:path extrusionOk="0" h="2159" w="3402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2"/>
            <p:cNvSpPr/>
            <p:nvPr/>
          </p:nvSpPr>
          <p:spPr>
            <a:xfrm>
              <a:off x="2747450" y="2731375"/>
              <a:ext cx="364850" cy="273150"/>
            </a:xfrm>
            <a:custGeom>
              <a:rect b="b" l="l" r="r" t="t"/>
              <a:pathLst>
                <a:path extrusionOk="0" h="10926" w="14594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2"/>
            <p:cNvSpPr/>
            <p:nvPr/>
          </p:nvSpPr>
          <p:spPr>
            <a:xfrm>
              <a:off x="2656025" y="2684075"/>
              <a:ext cx="464100" cy="332350"/>
            </a:xfrm>
            <a:custGeom>
              <a:rect b="b" l="l" r="r" t="t"/>
              <a:pathLst>
                <a:path extrusionOk="0" h="13294" w="18564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2"/>
            <p:cNvSpPr/>
            <p:nvPr/>
          </p:nvSpPr>
          <p:spPr>
            <a:xfrm>
              <a:off x="2680700" y="2709625"/>
              <a:ext cx="45600" cy="42675"/>
            </a:xfrm>
            <a:custGeom>
              <a:rect b="b" l="l" r="r" t="t"/>
              <a:pathLst>
                <a:path extrusionOk="0" h="1707" w="1824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3" name="Google Shape;1183;p22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1184" name="Google Shape;1184;p22"/>
            <p:cNvSpPr/>
            <p:nvPr/>
          </p:nvSpPr>
          <p:spPr>
            <a:xfrm>
              <a:off x="3008075" y="3700175"/>
              <a:ext cx="38925" cy="54575"/>
            </a:xfrm>
            <a:custGeom>
              <a:rect b="b" l="l" r="r" t="t"/>
              <a:pathLst>
                <a:path extrusionOk="0" h="2183" w="1557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2959025" y="3631375"/>
              <a:ext cx="57775" cy="284175"/>
            </a:xfrm>
            <a:custGeom>
              <a:rect b="b" l="l" r="r" t="t"/>
              <a:pathLst>
                <a:path extrusionOk="0" h="11367" w="2311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2"/>
            <p:cNvSpPr/>
            <p:nvPr/>
          </p:nvSpPr>
          <p:spPr>
            <a:xfrm>
              <a:off x="3022600" y="3614550"/>
              <a:ext cx="73150" cy="36875"/>
            </a:xfrm>
            <a:custGeom>
              <a:rect b="b" l="l" r="r" t="t"/>
              <a:pathLst>
                <a:path extrusionOk="0" h="1475" w="2926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2"/>
            <p:cNvSpPr/>
            <p:nvPr/>
          </p:nvSpPr>
          <p:spPr>
            <a:xfrm>
              <a:off x="3004025" y="3644725"/>
              <a:ext cx="114075" cy="25000"/>
            </a:xfrm>
            <a:custGeom>
              <a:rect b="b" l="l" r="r" t="t"/>
              <a:pathLst>
                <a:path extrusionOk="0" h="1000" w="4563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2"/>
            <p:cNvSpPr/>
            <p:nvPr/>
          </p:nvSpPr>
          <p:spPr>
            <a:xfrm>
              <a:off x="2957300" y="3608175"/>
              <a:ext cx="231325" cy="310850"/>
            </a:xfrm>
            <a:custGeom>
              <a:rect b="b" l="l" r="r" t="t"/>
              <a:pathLst>
                <a:path extrusionOk="0" h="12434" w="9253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2"/>
            <p:cNvSpPr/>
            <p:nvPr/>
          </p:nvSpPr>
          <p:spPr>
            <a:xfrm>
              <a:off x="3005750" y="3695225"/>
              <a:ext cx="44725" cy="62725"/>
            </a:xfrm>
            <a:custGeom>
              <a:rect b="b" l="l" r="r" t="t"/>
              <a:pathLst>
                <a:path extrusionOk="0" h="2509" w="1789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3028975" y="3841800"/>
              <a:ext cx="104500" cy="10775"/>
            </a:xfrm>
            <a:custGeom>
              <a:rect b="b" l="l" r="r" t="t"/>
              <a:pathLst>
                <a:path extrusionOk="0" h="431" w="418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3025775" y="3805825"/>
              <a:ext cx="108300" cy="13950"/>
            </a:xfrm>
            <a:custGeom>
              <a:rect b="b" l="l" r="r" t="t"/>
              <a:pathLst>
                <a:path extrusionOk="0" h="558" w="4332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3020275" y="3776800"/>
              <a:ext cx="113800" cy="15675"/>
            </a:xfrm>
            <a:custGeom>
              <a:rect b="b" l="l" r="r" t="t"/>
              <a:pathLst>
                <a:path extrusionOk="0" h="627" w="4552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3060025" y="3695825"/>
              <a:ext cx="58650" cy="12200"/>
            </a:xfrm>
            <a:custGeom>
              <a:rect b="b" l="l" r="r" t="t"/>
              <a:pathLst>
                <a:path extrusionOk="0" h="488" w="2346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3064675" y="3720200"/>
              <a:ext cx="56900" cy="13075"/>
            </a:xfrm>
            <a:custGeom>
              <a:rect b="b" l="l" r="r" t="t"/>
              <a:pathLst>
                <a:path extrusionOk="0" h="523" w="2276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3060600" y="3742250"/>
              <a:ext cx="43850" cy="10175"/>
            </a:xfrm>
            <a:custGeom>
              <a:rect b="b" l="l" r="r" t="t"/>
              <a:pathLst>
                <a:path extrusionOk="0" h="407" w="1754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3115750" y="3743425"/>
              <a:ext cx="4100" cy="4075"/>
            </a:xfrm>
            <a:custGeom>
              <a:rect b="b" l="l" r="r" t="t"/>
              <a:pathLst>
                <a:path extrusionOk="0" h="163" w="164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7" name="Google Shape;1197;p22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1198" name="Google Shape;1198;p22"/>
            <p:cNvSpPr/>
            <p:nvPr/>
          </p:nvSpPr>
          <p:spPr>
            <a:xfrm>
              <a:off x="692625" y="2569725"/>
              <a:ext cx="463800" cy="332350"/>
            </a:xfrm>
            <a:custGeom>
              <a:rect b="b" l="l" r="r" t="t"/>
              <a:pathLst>
                <a:path extrusionOk="0" h="13294" w="18552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1086750" y="2833825"/>
              <a:ext cx="45300" cy="43000"/>
            </a:xfrm>
            <a:custGeom>
              <a:rect b="b" l="l" r="r" t="t"/>
              <a:pathLst>
                <a:path extrusionOk="0" h="1720" w="1812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0" name="Google Shape;1200;p22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1201" name="Google Shape;1201;p22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0" name="Google Shape;1210;p22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1211" name="Google Shape;1211;p22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22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1214" name="Google Shape;1214;p22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9" name="Google Shape;1219;p22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1220" name="Google Shape;1220;p22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3" name="Google Shape;1223;p22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1224" name="Google Shape;1224;p22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6" name="Google Shape;1226;p22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1227" name="Google Shape;1227;p22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0" name="Google Shape;1230;p22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1231" name="Google Shape;1231;p22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6" name="Google Shape;1246;p22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1247" name="Google Shape;1247;p22"/>
            <p:cNvSpPr/>
            <p:nvPr/>
          </p:nvSpPr>
          <p:spPr>
            <a:xfrm>
              <a:off x="1218800" y="3752125"/>
              <a:ext cx="63875" cy="44425"/>
            </a:xfrm>
            <a:custGeom>
              <a:rect b="b" l="l" r="r" t="t"/>
              <a:pathLst>
                <a:path extrusionOk="0" h="1777" w="2555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1154075" y="3734125"/>
              <a:ext cx="201750" cy="77800"/>
            </a:xfrm>
            <a:custGeom>
              <a:rect b="b" l="l" r="r" t="t"/>
              <a:pathLst>
                <a:path extrusionOk="0" h="3112" w="807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1260300" y="3765475"/>
              <a:ext cx="8450" cy="6400"/>
            </a:xfrm>
            <a:custGeom>
              <a:rect b="b" l="l" r="r" t="t"/>
              <a:pathLst>
                <a:path extrusionOk="0" h="256" w="338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2"/>
            <p:cNvSpPr/>
            <p:nvPr/>
          </p:nvSpPr>
          <p:spPr>
            <a:xfrm>
              <a:off x="1248125" y="3760250"/>
              <a:ext cx="9025" cy="6400"/>
            </a:xfrm>
            <a:custGeom>
              <a:rect b="b" l="l" r="r" t="t"/>
              <a:pathLst>
                <a:path extrusionOk="0" h="256" w="361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1237675" y="3776500"/>
              <a:ext cx="7275" cy="6125"/>
            </a:xfrm>
            <a:custGeom>
              <a:rect b="b" l="l" r="r" t="t"/>
              <a:pathLst>
                <a:path extrusionOk="0" h="245" w="291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1231000" y="3764600"/>
              <a:ext cx="7275" cy="5250"/>
            </a:xfrm>
            <a:custGeom>
              <a:rect b="b" l="l" r="r" t="t"/>
              <a:pathLst>
                <a:path extrusionOk="0" h="210" w="291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1248400" y="3769825"/>
              <a:ext cx="7875" cy="6700"/>
            </a:xfrm>
            <a:custGeom>
              <a:rect b="b" l="l" r="r" t="t"/>
              <a:pathLst>
                <a:path extrusionOk="0" h="268" w="315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1256250" y="3784325"/>
              <a:ext cx="4375" cy="5850"/>
            </a:xfrm>
            <a:custGeom>
              <a:rect b="b" l="l" r="r" t="t"/>
              <a:pathLst>
                <a:path extrusionOk="0" h="234" w="175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5" name="Google Shape;1255;p22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1256" name="Google Shape;1256;p22"/>
            <p:cNvSpPr/>
            <p:nvPr/>
          </p:nvSpPr>
          <p:spPr>
            <a:xfrm>
              <a:off x="1983850" y="3650250"/>
              <a:ext cx="66500" cy="233650"/>
            </a:xfrm>
            <a:custGeom>
              <a:rect b="b" l="l" r="r" t="t"/>
              <a:pathLst>
                <a:path extrusionOk="0" h="9346" w="266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2005050" y="3840050"/>
              <a:ext cx="97525" cy="27900"/>
            </a:xfrm>
            <a:custGeom>
              <a:rect b="b" l="l" r="r" t="t"/>
              <a:pathLst>
                <a:path extrusionOk="0" h="1116" w="3901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9" name="Google Shape;1269;p22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1270" name="Google Shape;1270;p22"/>
            <p:cNvSpPr/>
            <p:nvPr/>
          </p:nvSpPr>
          <p:spPr>
            <a:xfrm>
              <a:off x="2337650" y="3767800"/>
              <a:ext cx="81875" cy="45300"/>
            </a:xfrm>
            <a:custGeom>
              <a:rect b="b" l="l" r="r" t="t"/>
              <a:pathLst>
                <a:path extrusionOk="0" h="1812" w="3275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2420950" y="3757625"/>
              <a:ext cx="60975" cy="47050"/>
            </a:xfrm>
            <a:custGeom>
              <a:rect b="b" l="l" r="r" t="t"/>
              <a:pathLst>
                <a:path extrusionOk="0" h="1882" w="2439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2333000" y="3750375"/>
              <a:ext cx="157050" cy="65050"/>
            </a:xfrm>
            <a:custGeom>
              <a:rect b="b" l="l" r="r" t="t"/>
              <a:pathLst>
                <a:path extrusionOk="0" h="2602" w="6282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2361150" y="3766925"/>
              <a:ext cx="45600" cy="9025"/>
            </a:xfrm>
            <a:custGeom>
              <a:rect b="b" l="l" r="r" t="t"/>
              <a:pathLst>
                <a:path extrusionOk="0" h="361" w="1824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2439225" y="3764600"/>
              <a:ext cx="30500" cy="6400"/>
            </a:xfrm>
            <a:custGeom>
              <a:rect b="b" l="l" r="r" t="t"/>
              <a:pathLst>
                <a:path extrusionOk="0" h="256" w="122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1"/>
        </a:solidFill>
      </p:bgPr>
    </p:bg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3"/>
          <p:cNvSpPr txBox="1"/>
          <p:nvPr>
            <p:ph idx="1" type="subTitle"/>
          </p:nvPr>
        </p:nvSpPr>
        <p:spPr>
          <a:xfrm>
            <a:off x="1154149" y="2241096"/>
            <a:ext cx="3054000" cy="14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277" name="Google Shape;1277;p23"/>
          <p:cNvSpPr txBox="1"/>
          <p:nvPr>
            <p:ph type="ctrTitle"/>
          </p:nvPr>
        </p:nvSpPr>
        <p:spPr>
          <a:xfrm>
            <a:off x="1220742" y="1706058"/>
            <a:ext cx="2916900" cy="64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1278" name="Google Shape;1278;p23"/>
          <p:cNvGrpSpPr/>
          <p:nvPr/>
        </p:nvGrpSpPr>
        <p:grpSpPr>
          <a:xfrm rot="-4458744">
            <a:off x="6837600" y="3805676"/>
            <a:ext cx="394600" cy="1330542"/>
            <a:chOff x="954700" y="3672025"/>
            <a:chExt cx="106825" cy="360200"/>
          </a:xfrm>
        </p:grpSpPr>
        <p:sp>
          <p:nvSpPr>
            <p:cNvPr id="1279" name="Google Shape;1279;p23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3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8" name="Google Shape;1288;p23"/>
          <p:cNvGrpSpPr/>
          <p:nvPr/>
        </p:nvGrpSpPr>
        <p:grpSpPr>
          <a:xfrm rot="-2700000">
            <a:off x="8329299" y="3793812"/>
            <a:ext cx="388232" cy="608020"/>
            <a:chOff x="683900" y="3612800"/>
            <a:chExt cx="105100" cy="164600"/>
          </a:xfrm>
        </p:grpSpPr>
        <p:sp>
          <p:nvSpPr>
            <p:cNvPr id="1289" name="Google Shape;1289;p23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1" name="Google Shape;1291;p23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1292" name="Google Shape;1292;p23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7" name="Google Shape;1297;p23"/>
          <p:cNvSpPr/>
          <p:nvPr/>
        </p:nvSpPr>
        <p:spPr>
          <a:xfrm rot="1965861">
            <a:off x="8769359" y="2967745"/>
            <a:ext cx="494402" cy="897086"/>
          </a:xfrm>
          <a:custGeom>
            <a:rect b="b" l="l" r="r" t="t"/>
            <a:pathLst>
              <a:path extrusionOk="0" h="9988" w="5504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23"/>
          <p:cNvSpPr/>
          <p:nvPr/>
        </p:nvSpPr>
        <p:spPr>
          <a:xfrm rot="2153135">
            <a:off x="8561175" y="4655913"/>
            <a:ext cx="526615" cy="541771"/>
          </a:xfrm>
          <a:custGeom>
            <a:rect b="b" l="l" r="r" t="t"/>
            <a:pathLst>
              <a:path extrusionOk="0" h="4969" w="483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9" name="Google Shape;1299;p23"/>
          <p:cNvGrpSpPr/>
          <p:nvPr/>
        </p:nvGrpSpPr>
        <p:grpSpPr>
          <a:xfrm rot="-714897">
            <a:off x="6205882" y="4634928"/>
            <a:ext cx="883118" cy="855931"/>
            <a:chOff x="852825" y="3133350"/>
            <a:chExt cx="216825" cy="210150"/>
          </a:xfrm>
        </p:grpSpPr>
        <p:sp>
          <p:nvSpPr>
            <p:cNvPr id="1300" name="Google Shape;1300;p23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4"/>
          <p:cNvSpPr/>
          <p:nvPr/>
        </p:nvSpPr>
        <p:spPr>
          <a:xfrm rot="173892">
            <a:off x="2678758" y="3361849"/>
            <a:ext cx="3786478" cy="1528093"/>
          </a:xfrm>
          <a:custGeom>
            <a:rect b="b" l="l" r="r" t="t"/>
            <a:pathLst>
              <a:path extrusionOk="0" h="25285" w="35421">
                <a:moveTo>
                  <a:pt x="7640" y="3414"/>
                </a:moveTo>
                <a:lnTo>
                  <a:pt x="7640" y="3414"/>
                </a:lnTo>
                <a:cubicBezTo>
                  <a:pt x="6479" y="4192"/>
                  <a:pt x="5411" y="5040"/>
                  <a:pt x="4424" y="6003"/>
                </a:cubicBezTo>
                <a:cubicBezTo>
                  <a:pt x="5329" y="4947"/>
                  <a:pt x="6421" y="4099"/>
                  <a:pt x="7640" y="3414"/>
                </a:cubicBezTo>
                <a:close/>
                <a:moveTo>
                  <a:pt x="22330" y="602"/>
                </a:moveTo>
                <a:cubicBezTo>
                  <a:pt x="22459" y="602"/>
                  <a:pt x="22591" y="641"/>
                  <a:pt x="22720" y="663"/>
                </a:cubicBezTo>
                <a:cubicBezTo>
                  <a:pt x="23684" y="802"/>
                  <a:pt x="24612" y="1069"/>
                  <a:pt x="25541" y="1278"/>
                </a:cubicBezTo>
                <a:cubicBezTo>
                  <a:pt x="27410" y="1731"/>
                  <a:pt x="29024" y="2648"/>
                  <a:pt x="30510" y="3832"/>
                </a:cubicBezTo>
                <a:cubicBezTo>
                  <a:pt x="31682" y="4784"/>
                  <a:pt x="32576" y="5968"/>
                  <a:pt x="33389" y="7257"/>
                </a:cubicBezTo>
                <a:cubicBezTo>
                  <a:pt x="34016" y="8267"/>
                  <a:pt x="34469" y="9312"/>
                  <a:pt x="34736" y="10438"/>
                </a:cubicBezTo>
                <a:lnTo>
                  <a:pt x="34736" y="10542"/>
                </a:lnTo>
                <a:cubicBezTo>
                  <a:pt x="34724" y="11343"/>
                  <a:pt x="34654" y="12121"/>
                  <a:pt x="34585" y="12911"/>
                </a:cubicBezTo>
                <a:cubicBezTo>
                  <a:pt x="34573" y="12980"/>
                  <a:pt x="34573" y="13062"/>
                  <a:pt x="34538" y="13155"/>
                </a:cubicBezTo>
                <a:cubicBezTo>
                  <a:pt x="34585" y="13259"/>
                  <a:pt x="34585" y="13387"/>
                  <a:pt x="34515" y="13514"/>
                </a:cubicBezTo>
                <a:cubicBezTo>
                  <a:pt x="34411" y="13677"/>
                  <a:pt x="34306" y="13851"/>
                  <a:pt x="34190" y="14048"/>
                </a:cubicBezTo>
                <a:lnTo>
                  <a:pt x="34190" y="13410"/>
                </a:lnTo>
                <a:cubicBezTo>
                  <a:pt x="34979" y="9509"/>
                  <a:pt x="32425" y="5841"/>
                  <a:pt x="29093" y="3867"/>
                </a:cubicBezTo>
                <a:cubicBezTo>
                  <a:pt x="27004" y="2637"/>
                  <a:pt x="24670" y="1778"/>
                  <a:pt x="22232" y="1278"/>
                </a:cubicBezTo>
                <a:cubicBezTo>
                  <a:pt x="22186" y="1267"/>
                  <a:pt x="22163" y="1267"/>
                  <a:pt x="22116" y="1255"/>
                </a:cubicBezTo>
                <a:cubicBezTo>
                  <a:pt x="21896" y="1209"/>
                  <a:pt x="21675" y="1162"/>
                  <a:pt x="21455" y="1139"/>
                </a:cubicBezTo>
                <a:cubicBezTo>
                  <a:pt x="21373" y="1081"/>
                  <a:pt x="21292" y="1069"/>
                  <a:pt x="21188" y="1046"/>
                </a:cubicBezTo>
                <a:cubicBezTo>
                  <a:pt x="20654" y="976"/>
                  <a:pt x="20108" y="907"/>
                  <a:pt x="19562" y="837"/>
                </a:cubicBezTo>
                <a:cubicBezTo>
                  <a:pt x="19938" y="778"/>
                  <a:pt x="20305" y="715"/>
                  <a:pt x="20674" y="715"/>
                </a:cubicBezTo>
                <a:cubicBezTo>
                  <a:pt x="20886" y="715"/>
                  <a:pt x="21099" y="736"/>
                  <a:pt x="21315" y="791"/>
                </a:cubicBezTo>
                <a:cubicBezTo>
                  <a:pt x="21445" y="827"/>
                  <a:pt x="21600" y="880"/>
                  <a:pt x="21731" y="880"/>
                </a:cubicBezTo>
                <a:cubicBezTo>
                  <a:pt x="21811" y="880"/>
                  <a:pt x="21882" y="860"/>
                  <a:pt x="21931" y="802"/>
                </a:cubicBezTo>
                <a:cubicBezTo>
                  <a:pt x="22057" y="646"/>
                  <a:pt x="22192" y="602"/>
                  <a:pt x="22330" y="602"/>
                </a:cubicBezTo>
                <a:close/>
                <a:moveTo>
                  <a:pt x="34097" y="13793"/>
                </a:moveTo>
                <a:cubicBezTo>
                  <a:pt x="34074" y="13979"/>
                  <a:pt x="34051" y="14153"/>
                  <a:pt x="34016" y="14350"/>
                </a:cubicBezTo>
                <a:cubicBezTo>
                  <a:pt x="33946" y="14478"/>
                  <a:pt x="33853" y="14617"/>
                  <a:pt x="33784" y="14768"/>
                </a:cubicBezTo>
                <a:cubicBezTo>
                  <a:pt x="33830" y="14664"/>
                  <a:pt x="33865" y="14548"/>
                  <a:pt x="33900" y="14443"/>
                </a:cubicBezTo>
                <a:cubicBezTo>
                  <a:pt x="33969" y="14234"/>
                  <a:pt x="34039" y="14014"/>
                  <a:pt x="34097" y="13793"/>
                </a:cubicBezTo>
                <a:close/>
                <a:moveTo>
                  <a:pt x="648" y="16288"/>
                </a:moveTo>
                <a:lnTo>
                  <a:pt x="648" y="16288"/>
                </a:lnTo>
                <a:cubicBezTo>
                  <a:pt x="649" y="16293"/>
                  <a:pt x="650" y="16297"/>
                  <a:pt x="651" y="16301"/>
                </a:cubicBezTo>
                <a:lnTo>
                  <a:pt x="651" y="16289"/>
                </a:lnTo>
                <a:cubicBezTo>
                  <a:pt x="650" y="16289"/>
                  <a:pt x="649" y="16289"/>
                  <a:pt x="648" y="16288"/>
                </a:cubicBezTo>
                <a:close/>
                <a:moveTo>
                  <a:pt x="651" y="16301"/>
                </a:moveTo>
                <a:lnTo>
                  <a:pt x="651" y="16823"/>
                </a:lnTo>
                <a:lnTo>
                  <a:pt x="697" y="16823"/>
                </a:lnTo>
                <a:lnTo>
                  <a:pt x="651" y="16301"/>
                </a:lnTo>
                <a:close/>
                <a:moveTo>
                  <a:pt x="32437" y="17345"/>
                </a:moveTo>
                <a:lnTo>
                  <a:pt x="32437" y="17345"/>
                </a:lnTo>
                <a:cubicBezTo>
                  <a:pt x="32402" y="17427"/>
                  <a:pt x="32391" y="17485"/>
                  <a:pt x="32367" y="17554"/>
                </a:cubicBezTo>
                <a:lnTo>
                  <a:pt x="32205" y="17717"/>
                </a:lnTo>
                <a:cubicBezTo>
                  <a:pt x="32112" y="17787"/>
                  <a:pt x="32031" y="17856"/>
                  <a:pt x="31961" y="17926"/>
                </a:cubicBezTo>
                <a:cubicBezTo>
                  <a:pt x="32089" y="17775"/>
                  <a:pt x="32205" y="17612"/>
                  <a:pt x="32332" y="17438"/>
                </a:cubicBezTo>
                <a:cubicBezTo>
                  <a:pt x="32367" y="17403"/>
                  <a:pt x="32402" y="17380"/>
                  <a:pt x="32437" y="17345"/>
                </a:cubicBezTo>
                <a:close/>
                <a:moveTo>
                  <a:pt x="19884" y="0"/>
                </a:moveTo>
                <a:cubicBezTo>
                  <a:pt x="19223" y="0"/>
                  <a:pt x="18558" y="29"/>
                  <a:pt x="17891" y="83"/>
                </a:cubicBezTo>
                <a:cubicBezTo>
                  <a:pt x="17229" y="141"/>
                  <a:pt x="16555" y="175"/>
                  <a:pt x="15905" y="350"/>
                </a:cubicBezTo>
                <a:cubicBezTo>
                  <a:pt x="15836" y="373"/>
                  <a:pt x="15754" y="373"/>
                  <a:pt x="15685" y="384"/>
                </a:cubicBezTo>
                <a:cubicBezTo>
                  <a:pt x="15232" y="431"/>
                  <a:pt x="14791" y="466"/>
                  <a:pt x="14385" y="686"/>
                </a:cubicBezTo>
                <a:cubicBezTo>
                  <a:pt x="14234" y="698"/>
                  <a:pt x="14106" y="733"/>
                  <a:pt x="13990" y="814"/>
                </a:cubicBezTo>
                <a:cubicBezTo>
                  <a:pt x="13943" y="808"/>
                  <a:pt x="13900" y="805"/>
                  <a:pt x="13859" y="805"/>
                </a:cubicBezTo>
                <a:cubicBezTo>
                  <a:pt x="13819" y="805"/>
                  <a:pt x="13781" y="808"/>
                  <a:pt x="13746" y="814"/>
                </a:cubicBezTo>
                <a:cubicBezTo>
                  <a:pt x="13502" y="849"/>
                  <a:pt x="13247" y="930"/>
                  <a:pt x="13003" y="1023"/>
                </a:cubicBezTo>
                <a:cubicBezTo>
                  <a:pt x="12991" y="1023"/>
                  <a:pt x="12980" y="1035"/>
                  <a:pt x="12980" y="1035"/>
                </a:cubicBezTo>
                <a:cubicBezTo>
                  <a:pt x="12887" y="1069"/>
                  <a:pt x="12782" y="1093"/>
                  <a:pt x="12701" y="1127"/>
                </a:cubicBezTo>
                <a:cubicBezTo>
                  <a:pt x="12747" y="1152"/>
                  <a:pt x="12790" y="1161"/>
                  <a:pt x="12832" y="1161"/>
                </a:cubicBezTo>
                <a:cubicBezTo>
                  <a:pt x="12942" y="1161"/>
                  <a:pt x="13041" y="1100"/>
                  <a:pt x="13135" y="1100"/>
                </a:cubicBezTo>
                <a:cubicBezTo>
                  <a:pt x="13190" y="1100"/>
                  <a:pt x="13242" y="1120"/>
                  <a:pt x="13293" y="1185"/>
                </a:cubicBezTo>
                <a:cubicBezTo>
                  <a:pt x="13003" y="1220"/>
                  <a:pt x="12713" y="1278"/>
                  <a:pt x="12423" y="1336"/>
                </a:cubicBezTo>
                <a:cubicBezTo>
                  <a:pt x="12386" y="1329"/>
                  <a:pt x="12350" y="1326"/>
                  <a:pt x="12315" y="1326"/>
                </a:cubicBezTo>
                <a:cubicBezTo>
                  <a:pt x="12180" y="1326"/>
                  <a:pt x="12049" y="1372"/>
                  <a:pt x="11912" y="1418"/>
                </a:cubicBezTo>
                <a:cubicBezTo>
                  <a:pt x="11882" y="1415"/>
                  <a:pt x="11853" y="1413"/>
                  <a:pt x="11824" y="1413"/>
                </a:cubicBezTo>
                <a:cubicBezTo>
                  <a:pt x="11528" y="1413"/>
                  <a:pt x="11279" y="1567"/>
                  <a:pt x="10983" y="1673"/>
                </a:cubicBezTo>
                <a:lnTo>
                  <a:pt x="10762" y="1766"/>
                </a:lnTo>
                <a:cubicBezTo>
                  <a:pt x="10507" y="1836"/>
                  <a:pt x="10263" y="1917"/>
                  <a:pt x="10008" y="1998"/>
                </a:cubicBezTo>
                <a:cubicBezTo>
                  <a:pt x="7198" y="2950"/>
                  <a:pt x="4749" y="4622"/>
                  <a:pt x="3182" y="7187"/>
                </a:cubicBezTo>
                <a:cubicBezTo>
                  <a:pt x="3089" y="7338"/>
                  <a:pt x="3019" y="7478"/>
                  <a:pt x="2926" y="7629"/>
                </a:cubicBezTo>
                <a:cubicBezTo>
                  <a:pt x="2485" y="8163"/>
                  <a:pt x="2044" y="8708"/>
                  <a:pt x="1638" y="9289"/>
                </a:cubicBezTo>
                <a:cubicBezTo>
                  <a:pt x="1580" y="9382"/>
                  <a:pt x="1463" y="9544"/>
                  <a:pt x="1522" y="9556"/>
                </a:cubicBezTo>
                <a:cubicBezTo>
                  <a:pt x="2172" y="9660"/>
                  <a:pt x="1626" y="9974"/>
                  <a:pt x="1580" y="10078"/>
                </a:cubicBezTo>
                <a:cubicBezTo>
                  <a:pt x="1510" y="10241"/>
                  <a:pt x="1440" y="10392"/>
                  <a:pt x="1359" y="10566"/>
                </a:cubicBezTo>
                <a:cubicBezTo>
                  <a:pt x="1347" y="10624"/>
                  <a:pt x="1324" y="10670"/>
                  <a:pt x="1301" y="10728"/>
                </a:cubicBezTo>
                <a:lnTo>
                  <a:pt x="1173" y="11076"/>
                </a:lnTo>
                <a:cubicBezTo>
                  <a:pt x="1162" y="11135"/>
                  <a:pt x="1127" y="11193"/>
                  <a:pt x="1115" y="11251"/>
                </a:cubicBezTo>
                <a:cubicBezTo>
                  <a:pt x="1069" y="11367"/>
                  <a:pt x="1034" y="11483"/>
                  <a:pt x="987" y="11610"/>
                </a:cubicBezTo>
                <a:cubicBezTo>
                  <a:pt x="976" y="11657"/>
                  <a:pt x="953" y="11715"/>
                  <a:pt x="941" y="11761"/>
                </a:cubicBezTo>
                <a:cubicBezTo>
                  <a:pt x="744" y="12365"/>
                  <a:pt x="581" y="12980"/>
                  <a:pt x="465" y="13607"/>
                </a:cubicBezTo>
                <a:cubicBezTo>
                  <a:pt x="279" y="14501"/>
                  <a:pt x="1" y="15418"/>
                  <a:pt x="186" y="16428"/>
                </a:cubicBezTo>
                <a:cubicBezTo>
                  <a:pt x="206" y="16198"/>
                  <a:pt x="259" y="16128"/>
                  <a:pt x="326" y="16128"/>
                </a:cubicBezTo>
                <a:cubicBezTo>
                  <a:pt x="422" y="16128"/>
                  <a:pt x="547" y="16266"/>
                  <a:pt x="648" y="16288"/>
                </a:cubicBezTo>
                <a:lnTo>
                  <a:pt x="648" y="16288"/>
                </a:lnTo>
                <a:cubicBezTo>
                  <a:pt x="488" y="15480"/>
                  <a:pt x="455" y="14683"/>
                  <a:pt x="744" y="13909"/>
                </a:cubicBezTo>
                <a:cubicBezTo>
                  <a:pt x="767" y="13816"/>
                  <a:pt x="813" y="13723"/>
                  <a:pt x="860" y="13630"/>
                </a:cubicBezTo>
                <a:cubicBezTo>
                  <a:pt x="941" y="14083"/>
                  <a:pt x="953" y="14536"/>
                  <a:pt x="941" y="14977"/>
                </a:cubicBezTo>
                <a:cubicBezTo>
                  <a:pt x="918" y="15500"/>
                  <a:pt x="1011" y="15964"/>
                  <a:pt x="1289" y="16370"/>
                </a:cubicBezTo>
                <a:cubicBezTo>
                  <a:pt x="1522" y="17740"/>
                  <a:pt x="2230" y="19075"/>
                  <a:pt x="3031" y="20132"/>
                </a:cubicBezTo>
                <a:cubicBezTo>
                  <a:pt x="4459" y="22001"/>
                  <a:pt x="6955" y="23417"/>
                  <a:pt x="9242" y="23765"/>
                </a:cubicBezTo>
                <a:cubicBezTo>
                  <a:pt x="9288" y="23765"/>
                  <a:pt x="9311" y="23742"/>
                  <a:pt x="9346" y="23730"/>
                </a:cubicBezTo>
                <a:cubicBezTo>
                  <a:pt x="9741" y="23939"/>
                  <a:pt x="10147" y="24125"/>
                  <a:pt x="10565" y="24288"/>
                </a:cubicBezTo>
                <a:cubicBezTo>
                  <a:pt x="12291" y="24986"/>
                  <a:pt x="14120" y="25284"/>
                  <a:pt x="15963" y="25284"/>
                </a:cubicBezTo>
                <a:cubicBezTo>
                  <a:pt x="18719" y="25284"/>
                  <a:pt x="21507" y="24616"/>
                  <a:pt x="24032" y="23614"/>
                </a:cubicBezTo>
                <a:cubicBezTo>
                  <a:pt x="26377" y="22686"/>
                  <a:pt x="28745" y="21269"/>
                  <a:pt x="30638" y="19423"/>
                </a:cubicBezTo>
                <a:cubicBezTo>
                  <a:pt x="30928" y="19191"/>
                  <a:pt x="31230" y="18959"/>
                  <a:pt x="31520" y="18727"/>
                </a:cubicBezTo>
                <a:lnTo>
                  <a:pt x="31520" y="18727"/>
                </a:lnTo>
                <a:cubicBezTo>
                  <a:pt x="31334" y="18924"/>
                  <a:pt x="31137" y="19145"/>
                  <a:pt x="30963" y="19354"/>
                </a:cubicBezTo>
                <a:cubicBezTo>
                  <a:pt x="31450" y="18982"/>
                  <a:pt x="31891" y="18599"/>
                  <a:pt x="32286" y="18146"/>
                </a:cubicBezTo>
                <a:cubicBezTo>
                  <a:pt x="32332" y="18112"/>
                  <a:pt x="32379" y="18088"/>
                  <a:pt x="32414" y="18042"/>
                </a:cubicBezTo>
                <a:lnTo>
                  <a:pt x="32414" y="18042"/>
                </a:lnTo>
                <a:cubicBezTo>
                  <a:pt x="32507" y="18321"/>
                  <a:pt x="32228" y="18437"/>
                  <a:pt x="32379" y="18739"/>
                </a:cubicBezTo>
                <a:cubicBezTo>
                  <a:pt x="33412" y="17276"/>
                  <a:pt x="34190" y="15720"/>
                  <a:pt x="35107" y="14223"/>
                </a:cubicBezTo>
                <a:cubicBezTo>
                  <a:pt x="35107" y="14246"/>
                  <a:pt x="35119" y="14257"/>
                  <a:pt x="35119" y="14281"/>
                </a:cubicBezTo>
                <a:cubicBezTo>
                  <a:pt x="35119" y="14385"/>
                  <a:pt x="35107" y="14490"/>
                  <a:pt x="35095" y="14594"/>
                </a:cubicBezTo>
                <a:cubicBezTo>
                  <a:pt x="35072" y="14896"/>
                  <a:pt x="35095" y="15221"/>
                  <a:pt x="34979" y="15523"/>
                </a:cubicBezTo>
                <a:cubicBezTo>
                  <a:pt x="34886" y="15755"/>
                  <a:pt x="34840" y="15999"/>
                  <a:pt x="34782" y="16243"/>
                </a:cubicBezTo>
                <a:cubicBezTo>
                  <a:pt x="34840" y="16266"/>
                  <a:pt x="34898" y="16266"/>
                  <a:pt x="34945" y="16277"/>
                </a:cubicBezTo>
                <a:cubicBezTo>
                  <a:pt x="34991" y="16173"/>
                  <a:pt x="35037" y="16068"/>
                  <a:pt x="35072" y="15952"/>
                </a:cubicBezTo>
                <a:lnTo>
                  <a:pt x="35072" y="15952"/>
                </a:lnTo>
                <a:cubicBezTo>
                  <a:pt x="35003" y="16301"/>
                  <a:pt x="34898" y="16649"/>
                  <a:pt x="34805" y="17020"/>
                </a:cubicBezTo>
                <a:cubicBezTo>
                  <a:pt x="35165" y="16498"/>
                  <a:pt x="35421" y="15952"/>
                  <a:pt x="35386" y="15337"/>
                </a:cubicBezTo>
                <a:cubicBezTo>
                  <a:pt x="35293" y="13897"/>
                  <a:pt x="35328" y="12446"/>
                  <a:pt x="35223" y="11007"/>
                </a:cubicBezTo>
                <a:cubicBezTo>
                  <a:pt x="35177" y="10473"/>
                  <a:pt x="35072" y="9950"/>
                  <a:pt x="34933" y="9451"/>
                </a:cubicBezTo>
                <a:cubicBezTo>
                  <a:pt x="34840" y="9161"/>
                  <a:pt x="34736" y="8882"/>
                  <a:pt x="34619" y="8615"/>
                </a:cubicBezTo>
                <a:cubicBezTo>
                  <a:pt x="34260" y="7768"/>
                  <a:pt x="33830" y="6990"/>
                  <a:pt x="33284" y="6247"/>
                </a:cubicBezTo>
                <a:cubicBezTo>
                  <a:pt x="31798" y="4134"/>
                  <a:pt x="29860" y="2544"/>
                  <a:pt x="27515" y="1510"/>
                </a:cubicBezTo>
                <a:cubicBezTo>
                  <a:pt x="25068" y="445"/>
                  <a:pt x="22503" y="0"/>
                  <a:pt x="198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04" name="Google Shape;1304;p24"/>
          <p:cNvSpPr txBox="1"/>
          <p:nvPr>
            <p:ph type="ctrTitle"/>
          </p:nvPr>
        </p:nvSpPr>
        <p:spPr>
          <a:xfrm>
            <a:off x="3529650" y="3723607"/>
            <a:ext cx="2084700" cy="8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1305" name="Google Shape;1305;p24"/>
          <p:cNvGrpSpPr/>
          <p:nvPr/>
        </p:nvGrpSpPr>
        <p:grpSpPr>
          <a:xfrm rot="1397262">
            <a:off x="8792294" y="-464643"/>
            <a:ext cx="624724" cy="1158965"/>
            <a:chOff x="2369275" y="3344925"/>
            <a:chExt cx="160525" cy="297800"/>
          </a:xfrm>
        </p:grpSpPr>
        <p:sp>
          <p:nvSpPr>
            <p:cNvPr id="1306" name="Google Shape;1306;p24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1" name="Google Shape;1321;p24"/>
          <p:cNvSpPr/>
          <p:nvPr/>
        </p:nvSpPr>
        <p:spPr>
          <a:xfrm rot="-1684183">
            <a:off x="8537084" y="909331"/>
            <a:ext cx="970676" cy="839040"/>
          </a:xfrm>
          <a:custGeom>
            <a:rect b="b" l="l" r="r" t="t"/>
            <a:pathLst>
              <a:path extrusionOk="0" h="8624" w="9977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2" name="Google Shape;1322;p24"/>
          <p:cNvGrpSpPr/>
          <p:nvPr/>
        </p:nvGrpSpPr>
        <p:grpSpPr>
          <a:xfrm rot="7743169">
            <a:off x="620299" y="-108727"/>
            <a:ext cx="384785" cy="1297445"/>
            <a:chOff x="954700" y="3672025"/>
            <a:chExt cx="106825" cy="360200"/>
          </a:xfrm>
        </p:grpSpPr>
        <p:sp>
          <p:nvSpPr>
            <p:cNvPr id="1323" name="Google Shape;1323;p24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2" name="Google Shape;1332;p24"/>
          <p:cNvGrpSpPr/>
          <p:nvPr/>
        </p:nvGrpSpPr>
        <p:grpSpPr>
          <a:xfrm rot="1031363">
            <a:off x="-81656" y="638501"/>
            <a:ext cx="781001" cy="756958"/>
            <a:chOff x="852825" y="3133350"/>
            <a:chExt cx="216825" cy="210150"/>
          </a:xfrm>
        </p:grpSpPr>
        <p:sp>
          <p:nvSpPr>
            <p:cNvPr id="1333" name="Google Shape;1333;p24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5" name="Google Shape;1335;p24"/>
          <p:cNvGrpSpPr/>
          <p:nvPr/>
        </p:nvGrpSpPr>
        <p:grpSpPr>
          <a:xfrm rot="9196451">
            <a:off x="1089797" y="-167971"/>
            <a:ext cx="233140" cy="565605"/>
            <a:chOff x="1282375" y="3450000"/>
            <a:chExt cx="64725" cy="157025"/>
          </a:xfrm>
        </p:grpSpPr>
        <p:sp>
          <p:nvSpPr>
            <p:cNvPr id="1336" name="Google Shape;1336;p24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9" name="Google Shape;1339;p24"/>
          <p:cNvGrpSpPr/>
          <p:nvPr/>
        </p:nvGrpSpPr>
        <p:grpSpPr>
          <a:xfrm rot="-1792482">
            <a:off x="7223802" y="-396696"/>
            <a:ext cx="781015" cy="756971"/>
            <a:chOff x="852825" y="3133350"/>
            <a:chExt cx="216825" cy="210150"/>
          </a:xfrm>
        </p:grpSpPr>
        <p:sp>
          <p:nvSpPr>
            <p:cNvPr id="1340" name="Google Shape;1340;p24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2" name="Google Shape;1342;p24"/>
          <p:cNvGrpSpPr/>
          <p:nvPr/>
        </p:nvGrpSpPr>
        <p:grpSpPr>
          <a:xfrm rot="912603">
            <a:off x="7781084" y="71326"/>
            <a:ext cx="834753" cy="1145012"/>
            <a:chOff x="4590425" y="3427675"/>
            <a:chExt cx="214500" cy="294225"/>
          </a:xfrm>
        </p:grpSpPr>
        <p:sp>
          <p:nvSpPr>
            <p:cNvPr id="1343" name="Google Shape;1343;p24"/>
            <p:cNvSpPr/>
            <p:nvPr/>
          </p:nvSpPr>
          <p:spPr>
            <a:xfrm>
              <a:off x="4660075" y="3675450"/>
              <a:ext cx="87975" cy="46450"/>
            </a:xfrm>
            <a:custGeom>
              <a:rect b="b" l="l" r="r" t="t"/>
              <a:pathLst>
                <a:path extrusionOk="0" h="1858" w="3519">
                  <a:moveTo>
                    <a:pt x="2811" y="0"/>
                  </a:moveTo>
                  <a:cubicBezTo>
                    <a:pt x="2762" y="0"/>
                    <a:pt x="2717" y="33"/>
                    <a:pt x="2717" y="95"/>
                  </a:cubicBezTo>
                  <a:cubicBezTo>
                    <a:pt x="2717" y="351"/>
                    <a:pt x="2880" y="606"/>
                    <a:pt x="2961" y="850"/>
                  </a:cubicBezTo>
                  <a:cubicBezTo>
                    <a:pt x="3054" y="1071"/>
                    <a:pt x="3112" y="1280"/>
                    <a:pt x="3181" y="1500"/>
                  </a:cubicBezTo>
                  <a:cubicBezTo>
                    <a:pt x="2940" y="1462"/>
                    <a:pt x="2695" y="1449"/>
                    <a:pt x="2452" y="1449"/>
                  </a:cubicBezTo>
                  <a:cubicBezTo>
                    <a:pt x="2181" y="1449"/>
                    <a:pt x="1912" y="1465"/>
                    <a:pt x="1649" y="1477"/>
                  </a:cubicBezTo>
                  <a:cubicBezTo>
                    <a:pt x="1413" y="1477"/>
                    <a:pt x="1143" y="1444"/>
                    <a:pt x="883" y="1444"/>
                  </a:cubicBezTo>
                  <a:cubicBezTo>
                    <a:pt x="734" y="1444"/>
                    <a:pt x="588" y="1455"/>
                    <a:pt x="453" y="1488"/>
                  </a:cubicBezTo>
                  <a:cubicBezTo>
                    <a:pt x="523" y="1372"/>
                    <a:pt x="581" y="1210"/>
                    <a:pt x="627" y="1094"/>
                  </a:cubicBezTo>
                  <a:cubicBezTo>
                    <a:pt x="720" y="862"/>
                    <a:pt x="755" y="618"/>
                    <a:pt x="848" y="386"/>
                  </a:cubicBezTo>
                  <a:cubicBezTo>
                    <a:pt x="879" y="301"/>
                    <a:pt x="803" y="247"/>
                    <a:pt x="731" y="247"/>
                  </a:cubicBezTo>
                  <a:cubicBezTo>
                    <a:pt x="694" y="247"/>
                    <a:pt x="659" y="261"/>
                    <a:pt x="639" y="293"/>
                  </a:cubicBezTo>
                  <a:cubicBezTo>
                    <a:pt x="511" y="525"/>
                    <a:pt x="442" y="780"/>
                    <a:pt x="326" y="1012"/>
                  </a:cubicBezTo>
                  <a:cubicBezTo>
                    <a:pt x="244" y="1210"/>
                    <a:pt x="0" y="1547"/>
                    <a:pt x="279" y="1732"/>
                  </a:cubicBezTo>
                  <a:cubicBezTo>
                    <a:pt x="442" y="1837"/>
                    <a:pt x="674" y="1837"/>
                    <a:pt x="860" y="1837"/>
                  </a:cubicBezTo>
                  <a:cubicBezTo>
                    <a:pt x="913" y="1839"/>
                    <a:pt x="966" y="1840"/>
                    <a:pt x="1019" y="1840"/>
                  </a:cubicBezTo>
                  <a:cubicBezTo>
                    <a:pt x="1229" y="1840"/>
                    <a:pt x="1435" y="1825"/>
                    <a:pt x="1649" y="1825"/>
                  </a:cubicBezTo>
                  <a:cubicBezTo>
                    <a:pt x="1934" y="1831"/>
                    <a:pt x="2239" y="1857"/>
                    <a:pt x="2544" y="1857"/>
                  </a:cubicBezTo>
                  <a:cubicBezTo>
                    <a:pt x="2811" y="1857"/>
                    <a:pt x="3078" y="1837"/>
                    <a:pt x="3332" y="1767"/>
                  </a:cubicBezTo>
                  <a:cubicBezTo>
                    <a:pt x="3518" y="1709"/>
                    <a:pt x="3460" y="1547"/>
                    <a:pt x="3414" y="1396"/>
                  </a:cubicBezTo>
                  <a:cubicBezTo>
                    <a:pt x="3367" y="1245"/>
                    <a:pt x="3321" y="1094"/>
                    <a:pt x="3286" y="931"/>
                  </a:cubicBezTo>
                  <a:cubicBezTo>
                    <a:pt x="3193" y="629"/>
                    <a:pt x="3077" y="328"/>
                    <a:pt x="2903" y="49"/>
                  </a:cubicBezTo>
                  <a:cubicBezTo>
                    <a:pt x="2879" y="16"/>
                    <a:pt x="2844" y="0"/>
                    <a:pt x="2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4622000" y="3461175"/>
              <a:ext cx="66100" cy="98375"/>
            </a:xfrm>
            <a:custGeom>
              <a:rect b="b" l="l" r="r" t="t"/>
              <a:pathLst>
                <a:path extrusionOk="0" h="3935" w="2644">
                  <a:moveTo>
                    <a:pt x="2474" y="1"/>
                  </a:moveTo>
                  <a:cubicBezTo>
                    <a:pt x="2452" y="1"/>
                    <a:pt x="2435" y="6"/>
                    <a:pt x="2429" y="18"/>
                  </a:cubicBezTo>
                  <a:cubicBezTo>
                    <a:pt x="2034" y="586"/>
                    <a:pt x="1732" y="1109"/>
                    <a:pt x="1407" y="1631"/>
                  </a:cubicBezTo>
                  <a:cubicBezTo>
                    <a:pt x="966" y="2351"/>
                    <a:pt x="455" y="2978"/>
                    <a:pt x="49" y="3732"/>
                  </a:cubicBezTo>
                  <a:cubicBezTo>
                    <a:pt x="0" y="3831"/>
                    <a:pt x="101" y="3935"/>
                    <a:pt x="193" y="3935"/>
                  </a:cubicBezTo>
                  <a:cubicBezTo>
                    <a:pt x="232" y="3935"/>
                    <a:pt x="269" y="3916"/>
                    <a:pt x="293" y="3872"/>
                  </a:cubicBezTo>
                  <a:cubicBezTo>
                    <a:pt x="746" y="3082"/>
                    <a:pt x="1291" y="2339"/>
                    <a:pt x="1791" y="1573"/>
                  </a:cubicBezTo>
                  <a:cubicBezTo>
                    <a:pt x="2034" y="1167"/>
                    <a:pt x="2499" y="470"/>
                    <a:pt x="2626" y="87"/>
                  </a:cubicBezTo>
                  <a:cubicBezTo>
                    <a:pt x="2644" y="44"/>
                    <a:pt x="2538" y="1"/>
                    <a:pt x="2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4653250" y="3478600"/>
              <a:ext cx="66275" cy="98475"/>
            </a:xfrm>
            <a:custGeom>
              <a:rect b="b" l="l" r="r" t="t"/>
              <a:pathLst>
                <a:path extrusionOk="0" h="3939" w="2651">
                  <a:moveTo>
                    <a:pt x="2488" y="0"/>
                  </a:moveTo>
                  <a:cubicBezTo>
                    <a:pt x="2467" y="0"/>
                    <a:pt x="2450" y="5"/>
                    <a:pt x="2444" y="17"/>
                  </a:cubicBezTo>
                  <a:cubicBezTo>
                    <a:pt x="2050" y="574"/>
                    <a:pt x="1748" y="1108"/>
                    <a:pt x="1423" y="1631"/>
                  </a:cubicBezTo>
                  <a:cubicBezTo>
                    <a:pt x="970" y="2351"/>
                    <a:pt x="471" y="2977"/>
                    <a:pt x="65" y="3732"/>
                  </a:cubicBezTo>
                  <a:cubicBezTo>
                    <a:pt x="1" y="3844"/>
                    <a:pt x="90" y="3939"/>
                    <a:pt x="186" y="3939"/>
                  </a:cubicBezTo>
                  <a:cubicBezTo>
                    <a:pt x="230" y="3939"/>
                    <a:pt x="276" y="3919"/>
                    <a:pt x="308" y="3871"/>
                  </a:cubicBezTo>
                  <a:cubicBezTo>
                    <a:pt x="761" y="3082"/>
                    <a:pt x="1307" y="2339"/>
                    <a:pt x="1806" y="1573"/>
                  </a:cubicBezTo>
                  <a:cubicBezTo>
                    <a:pt x="2050" y="1155"/>
                    <a:pt x="2514" y="470"/>
                    <a:pt x="2642" y="87"/>
                  </a:cubicBezTo>
                  <a:cubicBezTo>
                    <a:pt x="2650" y="43"/>
                    <a:pt x="2549" y="0"/>
                    <a:pt x="2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4648075" y="3513825"/>
              <a:ext cx="142725" cy="153950"/>
            </a:xfrm>
            <a:custGeom>
              <a:rect b="b" l="l" r="r" t="t"/>
              <a:pathLst>
                <a:path extrusionOk="0" h="6158" w="5709">
                  <a:moveTo>
                    <a:pt x="2299" y="0"/>
                  </a:moveTo>
                  <a:cubicBezTo>
                    <a:pt x="2153" y="0"/>
                    <a:pt x="2003" y="12"/>
                    <a:pt x="1850" y="36"/>
                  </a:cubicBezTo>
                  <a:cubicBezTo>
                    <a:pt x="1746" y="71"/>
                    <a:pt x="1746" y="245"/>
                    <a:pt x="1850" y="257"/>
                  </a:cubicBezTo>
                  <a:cubicBezTo>
                    <a:pt x="2756" y="454"/>
                    <a:pt x="3557" y="512"/>
                    <a:pt x="4195" y="1290"/>
                  </a:cubicBezTo>
                  <a:cubicBezTo>
                    <a:pt x="4753" y="1975"/>
                    <a:pt x="4938" y="2927"/>
                    <a:pt x="4718" y="3774"/>
                  </a:cubicBezTo>
                  <a:cubicBezTo>
                    <a:pt x="4462" y="4715"/>
                    <a:pt x="3812" y="5446"/>
                    <a:pt x="2860" y="5736"/>
                  </a:cubicBezTo>
                  <a:cubicBezTo>
                    <a:pt x="2601" y="5817"/>
                    <a:pt x="2295" y="5865"/>
                    <a:pt x="1984" y="5865"/>
                  </a:cubicBezTo>
                  <a:cubicBezTo>
                    <a:pt x="1307" y="5865"/>
                    <a:pt x="605" y="5637"/>
                    <a:pt x="295" y="5016"/>
                  </a:cubicBezTo>
                  <a:cubicBezTo>
                    <a:pt x="271" y="4964"/>
                    <a:pt x="228" y="4943"/>
                    <a:pt x="182" y="4943"/>
                  </a:cubicBezTo>
                  <a:cubicBezTo>
                    <a:pt x="96" y="4943"/>
                    <a:pt x="1" y="5022"/>
                    <a:pt x="16" y="5121"/>
                  </a:cubicBezTo>
                  <a:cubicBezTo>
                    <a:pt x="253" y="5862"/>
                    <a:pt x="1213" y="6157"/>
                    <a:pt x="1981" y="6157"/>
                  </a:cubicBezTo>
                  <a:cubicBezTo>
                    <a:pt x="2115" y="6157"/>
                    <a:pt x="2244" y="6148"/>
                    <a:pt x="2361" y="6131"/>
                  </a:cubicBezTo>
                  <a:cubicBezTo>
                    <a:pt x="3487" y="5980"/>
                    <a:pt x="4474" y="5365"/>
                    <a:pt x="4927" y="4297"/>
                  </a:cubicBezTo>
                  <a:cubicBezTo>
                    <a:pt x="5708" y="2387"/>
                    <a:pt x="4390" y="0"/>
                    <a:pt x="2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4604350" y="3548450"/>
              <a:ext cx="65900" cy="51950"/>
            </a:xfrm>
            <a:custGeom>
              <a:rect b="b" l="l" r="r" t="t"/>
              <a:pathLst>
                <a:path extrusionOk="0" h="2078" w="2636">
                  <a:moveTo>
                    <a:pt x="476" y="195"/>
                  </a:moveTo>
                  <a:cubicBezTo>
                    <a:pt x="755" y="427"/>
                    <a:pt x="1092" y="613"/>
                    <a:pt x="1394" y="810"/>
                  </a:cubicBezTo>
                  <a:cubicBezTo>
                    <a:pt x="1707" y="1008"/>
                    <a:pt x="2032" y="1228"/>
                    <a:pt x="2369" y="1391"/>
                  </a:cubicBezTo>
                  <a:cubicBezTo>
                    <a:pt x="2276" y="1484"/>
                    <a:pt x="2206" y="1646"/>
                    <a:pt x="2148" y="1751"/>
                  </a:cubicBezTo>
                  <a:cubicBezTo>
                    <a:pt x="1870" y="1518"/>
                    <a:pt x="1533" y="1333"/>
                    <a:pt x="1231" y="1135"/>
                  </a:cubicBezTo>
                  <a:cubicBezTo>
                    <a:pt x="918" y="950"/>
                    <a:pt x="604" y="729"/>
                    <a:pt x="256" y="555"/>
                  </a:cubicBezTo>
                  <a:cubicBezTo>
                    <a:pt x="349" y="450"/>
                    <a:pt x="418" y="300"/>
                    <a:pt x="476" y="195"/>
                  </a:cubicBezTo>
                  <a:close/>
                  <a:moveTo>
                    <a:pt x="720" y="1124"/>
                  </a:moveTo>
                  <a:cubicBezTo>
                    <a:pt x="860" y="1193"/>
                    <a:pt x="976" y="1275"/>
                    <a:pt x="1103" y="1356"/>
                  </a:cubicBezTo>
                  <a:cubicBezTo>
                    <a:pt x="1243" y="1449"/>
                    <a:pt x="1382" y="1530"/>
                    <a:pt x="1521" y="1623"/>
                  </a:cubicBezTo>
                  <a:cubicBezTo>
                    <a:pt x="1475" y="1693"/>
                    <a:pt x="1440" y="1774"/>
                    <a:pt x="1394" y="1820"/>
                  </a:cubicBezTo>
                  <a:cubicBezTo>
                    <a:pt x="1208" y="1577"/>
                    <a:pt x="894" y="1449"/>
                    <a:pt x="639" y="1251"/>
                  </a:cubicBezTo>
                  <a:lnTo>
                    <a:pt x="720" y="1124"/>
                  </a:lnTo>
                  <a:close/>
                  <a:moveTo>
                    <a:pt x="405" y="0"/>
                  </a:moveTo>
                  <a:cubicBezTo>
                    <a:pt x="375" y="0"/>
                    <a:pt x="346" y="14"/>
                    <a:pt x="314" y="56"/>
                  </a:cubicBezTo>
                  <a:cubicBezTo>
                    <a:pt x="244" y="137"/>
                    <a:pt x="186" y="241"/>
                    <a:pt x="128" y="323"/>
                  </a:cubicBezTo>
                  <a:lnTo>
                    <a:pt x="117" y="346"/>
                  </a:lnTo>
                  <a:cubicBezTo>
                    <a:pt x="59" y="427"/>
                    <a:pt x="1" y="497"/>
                    <a:pt x="12" y="601"/>
                  </a:cubicBezTo>
                  <a:cubicBezTo>
                    <a:pt x="12" y="613"/>
                    <a:pt x="12" y="636"/>
                    <a:pt x="24" y="648"/>
                  </a:cubicBezTo>
                  <a:cubicBezTo>
                    <a:pt x="35" y="683"/>
                    <a:pt x="93" y="706"/>
                    <a:pt x="128" y="729"/>
                  </a:cubicBezTo>
                  <a:cubicBezTo>
                    <a:pt x="175" y="764"/>
                    <a:pt x="209" y="810"/>
                    <a:pt x="256" y="834"/>
                  </a:cubicBezTo>
                  <a:lnTo>
                    <a:pt x="523" y="1008"/>
                  </a:lnTo>
                  <a:cubicBezTo>
                    <a:pt x="476" y="1066"/>
                    <a:pt x="430" y="1135"/>
                    <a:pt x="372" y="1182"/>
                  </a:cubicBezTo>
                  <a:cubicBezTo>
                    <a:pt x="337" y="1228"/>
                    <a:pt x="337" y="1310"/>
                    <a:pt x="372" y="1356"/>
                  </a:cubicBezTo>
                  <a:cubicBezTo>
                    <a:pt x="662" y="1623"/>
                    <a:pt x="1011" y="1774"/>
                    <a:pt x="1289" y="2041"/>
                  </a:cubicBezTo>
                  <a:cubicBezTo>
                    <a:pt x="1313" y="2065"/>
                    <a:pt x="1342" y="2077"/>
                    <a:pt x="1370" y="2077"/>
                  </a:cubicBezTo>
                  <a:cubicBezTo>
                    <a:pt x="1409" y="2077"/>
                    <a:pt x="1448" y="2053"/>
                    <a:pt x="1475" y="2006"/>
                  </a:cubicBezTo>
                  <a:cubicBezTo>
                    <a:pt x="1545" y="1913"/>
                    <a:pt x="1661" y="1832"/>
                    <a:pt x="1742" y="1739"/>
                  </a:cubicBezTo>
                  <a:cubicBezTo>
                    <a:pt x="1858" y="1809"/>
                    <a:pt x="1974" y="1867"/>
                    <a:pt x="2102" y="1925"/>
                  </a:cubicBezTo>
                  <a:cubicBezTo>
                    <a:pt x="2147" y="1940"/>
                    <a:pt x="2187" y="1970"/>
                    <a:pt x="2229" y="1970"/>
                  </a:cubicBezTo>
                  <a:cubicBezTo>
                    <a:pt x="2252" y="1970"/>
                    <a:pt x="2275" y="1961"/>
                    <a:pt x="2299" y="1936"/>
                  </a:cubicBezTo>
                  <a:cubicBezTo>
                    <a:pt x="2392" y="1855"/>
                    <a:pt x="2450" y="1739"/>
                    <a:pt x="2520" y="1635"/>
                  </a:cubicBezTo>
                  <a:cubicBezTo>
                    <a:pt x="2578" y="1565"/>
                    <a:pt x="2636" y="1460"/>
                    <a:pt x="2624" y="1368"/>
                  </a:cubicBezTo>
                  <a:cubicBezTo>
                    <a:pt x="2624" y="1356"/>
                    <a:pt x="2624" y="1333"/>
                    <a:pt x="2613" y="1310"/>
                  </a:cubicBezTo>
                  <a:cubicBezTo>
                    <a:pt x="2288" y="1019"/>
                    <a:pt x="1893" y="834"/>
                    <a:pt x="1533" y="601"/>
                  </a:cubicBezTo>
                  <a:cubicBezTo>
                    <a:pt x="1359" y="497"/>
                    <a:pt x="1185" y="381"/>
                    <a:pt x="1011" y="288"/>
                  </a:cubicBezTo>
                  <a:cubicBezTo>
                    <a:pt x="860" y="183"/>
                    <a:pt x="697" y="114"/>
                    <a:pt x="523" y="33"/>
                  </a:cubicBezTo>
                  <a:cubicBezTo>
                    <a:pt x="478" y="20"/>
                    <a:pt x="441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4625950" y="3495075"/>
              <a:ext cx="178975" cy="191775"/>
            </a:xfrm>
            <a:custGeom>
              <a:rect b="b" l="l" r="r" t="t"/>
              <a:pathLst>
                <a:path extrusionOk="0" h="7671" w="7159">
                  <a:moveTo>
                    <a:pt x="3482" y="1"/>
                  </a:moveTo>
                  <a:cubicBezTo>
                    <a:pt x="3307" y="1"/>
                    <a:pt x="3143" y="48"/>
                    <a:pt x="3014" y="182"/>
                  </a:cubicBezTo>
                  <a:cubicBezTo>
                    <a:pt x="2963" y="243"/>
                    <a:pt x="3001" y="365"/>
                    <a:pt x="3073" y="365"/>
                  </a:cubicBezTo>
                  <a:cubicBezTo>
                    <a:pt x="3083" y="365"/>
                    <a:pt x="3095" y="362"/>
                    <a:pt x="3107" y="356"/>
                  </a:cubicBezTo>
                  <a:cubicBezTo>
                    <a:pt x="3197" y="318"/>
                    <a:pt x="3300" y="301"/>
                    <a:pt x="3409" y="301"/>
                  </a:cubicBezTo>
                  <a:cubicBezTo>
                    <a:pt x="3793" y="301"/>
                    <a:pt x="4260" y="502"/>
                    <a:pt x="4558" y="647"/>
                  </a:cubicBezTo>
                  <a:cubicBezTo>
                    <a:pt x="5138" y="925"/>
                    <a:pt x="5626" y="1390"/>
                    <a:pt x="5986" y="1924"/>
                  </a:cubicBezTo>
                  <a:cubicBezTo>
                    <a:pt x="6694" y="2969"/>
                    <a:pt x="6741" y="4420"/>
                    <a:pt x="6160" y="5511"/>
                  </a:cubicBezTo>
                  <a:cubicBezTo>
                    <a:pt x="5579" y="6580"/>
                    <a:pt x="4031" y="7356"/>
                    <a:pt x="2651" y="7356"/>
                  </a:cubicBezTo>
                  <a:cubicBezTo>
                    <a:pt x="1604" y="7356"/>
                    <a:pt x="653" y="6909"/>
                    <a:pt x="297" y="5801"/>
                  </a:cubicBezTo>
                  <a:cubicBezTo>
                    <a:pt x="277" y="5729"/>
                    <a:pt x="214" y="5695"/>
                    <a:pt x="152" y="5695"/>
                  </a:cubicBezTo>
                  <a:cubicBezTo>
                    <a:pt x="76" y="5695"/>
                    <a:pt x="1" y="5746"/>
                    <a:pt x="7" y="5836"/>
                  </a:cubicBezTo>
                  <a:cubicBezTo>
                    <a:pt x="53" y="7088"/>
                    <a:pt x="1617" y="7671"/>
                    <a:pt x="2674" y="7671"/>
                  </a:cubicBezTo>
                  <a:cubicBezTo>
                    <a:pt x="2695" y="7671"/>
                    <a:pt x="2715" y="7671"/>
                    <a:pt x="2735" y="7670"/>
                  </a:cubicBezTo>
                  <a:cubicBezTo>
                    <a:pt x="4639" y="7624"/>
                    <a:pt x="5823" y="6869"/>
                    <a:pt x="6497" y="5592"/>
                  </a:cubicBezTo>
                  <a:cubicBezTo>
                    <a:pt x="7159" y="4315"/>
                    <a:pt x="6996" y="2702"/>
                    <a:pt x="6114" y="1541"/>
                  </a:cubicBezTo>
                  <a:cubicBezTo>
                    <a:pt x="5626" y="902"/>
                    <a:pt x="5022" y="461"/>
                    <a:pt x="4268" y="194"/>
                  </a:cubicBezTo>
                  <a:cubicBezTo>
                    <a:pt x="4037" y="110"/>
                    <a:pt x="3747" y="1"/>
                    <a:pt x="3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4671675" y="3427675"/>
              <a:ext cx="65925" cy="61975"/>
            </a:xfrm>
            <a:custGeom>
              <a:rect b="b" l="l" r="r" t="t"/>
              <a:pathLst>
                <a:path extrusionOk="0" h="2479" w="2637">
                  <a:moveTo>
                    <a:pt x="1847" y="278"/>
                  </a:moveTo>
                  <a:cubicBezTo>
                    <a:pt x="2079" y="278"/>
                    <a:pt x="2032" y="510"/>
                    <a:pt x="2021" y="673"/>
                  </a:cubicBezTo>
                  <a:cubicBezTo>
                    <a:pt x="1998" y="835"/>
                    <a:pt x="1951" y="998"/>
                    <a:pt x="1893" y="1137"/>
                  </a:cubicBezTo>
                  <a:cubicBezTo>
                    <a:pt x="1893" y="1183"/>
                    <a:pt x="1858" y="1241"/>
                    <a:pt x="1835" y="1299"/>
                  </a:cubicBezTo>
                  <a:cubicBezTo>
                    <a:pt x="1731" y="1241"/>
                    <a:pt x="1615" y="1172"/>
                    <a:pt x="1510" y="1114"/>
                  </a:cubicBezTo>
                  <a:cubicBezTo>
                    <a:pt x="1417" y="1056"/>
                    <a:pt x="1324" y="998"/>
                    <a:pt x="1220" y="916"/>
                  </a:cubicBezTo>
                  <a:cubicBezTo>
                    <a:pt x="1324" y="742"/>
                    <a:pt x="1417" y="568"/>
                    <a:pt x="1568" y="429"/>
                  </a:cubicBezTo>
                  <a:cubicBezTo>
                    <a:pt x="1649" y="359"/>
                    <a:pt x="1731" y="278"/>
                    <a:pt x="1847" y="278"/>
                  </a:cubicBezTo>
                  <a:close/>
                  <a:moveTo>
                    <a:pt x="488" y="707"/>
                  </a:moveTo>
                  <a:cubicBezTo>
                    <a:pt x="755" y="940"/>
                    <a:pt x="1092" y="1125"/>
                    <a:pt x="1394" y="1311"/>
                  </a:cubicBezTo>
                  <a:cubicBezTo>
                    <a:pt x="1719" y="1520"/>
                    <a:pt x="2032" y="1729"/>
                    <a:pt x="2369" y="1892"/>
                  </a:cubicBezTo>
                  <a:cubicBezTo>
                    <a:pt x="2288" y="1996"/>
                    <a:pt x="2207" y="2159"/>
                    <a:pt x="2149" y="2251"/>
                  </a:cubicBezTo>
                  <a:cubicBezTo>
                    <a:pt x="1882" y="2019"/>
                    <a:pt x="1545" y="1834"/>
                    <a:pt x="1243" y="1648"/>
                  </a:cubicBezTo>
                  <a:cubicBezTo>
                    <a:pt x="918" y="1439"/>
                    <a:pt x="605" y="1230"/>
                    <a:pt x="268" y="1067"/>
                  </a:cubicBezTo>
                  <a:cubicBezTo>
                    <a:pt x="349" y="963"/>
                    <a:pt x="430" y="800"/>
                    <a:pt x="488" y="707"/>
                  </a:cubicBezTo>
                  <a:close/>
                  <a:moveTo>
                    <a:pt x="1828" y="1"/>
                  </a:moveTo>
                  <a:cubicBezTo>
                    <a:pt x="1464" y="1"/>
                    <a:pt x="1114" y="450"/>
                    <a:pt x="976" y="754"/>
                  </a:cubicBezTo>
                  <a:cubicBezTo>
                    <a:pt x="837" y="673"/>
                    <a:pt x="674" y="603"/>
                    <a:pt x="512" y="522"/>
                  </a:cubicBezTo>
                  <a:cubicBezTo>
                    <a:pt x="474" y="509"/>
                    <a:pt x="439" y="489"/>
                    <a:pt x="404" y="489"/>
                  </a:cubicBezTo>
                  <a:cubicBezTo>
                    <a:pt x="375" y="489"/>
                    <a:pt x="346" y="503"/>
                    <a:pt x="314" y="545"/>
                  </a:cubicBezTo>
                  <a:cubicBezTo>
                    <a:pt x="233" y="626"/>
                    <a:pt x="175" y="731"/>
                    <a:pt x="117" y="812"/>
                  </a:cubicBezTo>
                  <a:lnTo>
                    <a:pt x="105" y="835"/>
                  </a:lnTo>
                  <a:cubicBezTo>
                    <a:pt x="47" y="916"/>
                    <a:pt x="1" y="998"/>
                    <a:pt x="24" y="1091"/>
                  </a:cubicBezTo>
                  <a:cubicBezTo>
                    <a:pt x="24" y="1114"/>
                    <a:pt x="24" y="1125"/>
                    <a:pt x="36" y="1137"/>
                  </a:cubicBezTo>
                  <a:cubicBezTo>
                    <a:pt x="47" y="1183"/>
                    <a:pt x="105" y="1195"/>
                    <a:pt x="140" y="1218"/>
                  </a:cubicBezTo>
                  <a:cubicBezTo>
                    <a:pt x="175" y="1253"/>
                    <a:pt x="221" y="1299"/>
                    <a:pt x="268" y="1323"/>
                  </a:cubicBezTo>
                  <a:cubicBezTo>
                    <a:pt x="349" y="1404"/>
                    <a:pt x="454" y="1450"/>
                    <a:pt x="546" y="1508"/>
                  </a:cubicBezTo>
                  <a:lnTo>
                    <a:pt x="1104" y="1857"/>
                  </a:lnTo>
                  <a:cubicBezTo>
                    <a:pt x="1429" y="2066"/>
                    <a:pt x="1742" y="2263"/>
                    <a:pt x="2091" y="2426"/>
                  </a:cubicBezTo>
                  <a:cubicBezTo>
                    <a:pt x="2142" y="2447"/>
                    <a:pt x="2183" y="2478"/>
                    <a:pt x="2225" y="2478"/>
                  </a:cubicBezTo>
                  <a:cubicBezTo>
                    <a:pt x="2249" y="2478"/>
                    <a:pt x="2274" y="2467"/>
                    <a:pt x="2299" y="2437"/>
                  </a:cubicBezTo>
                  <a:cubicBezTo>
                    <a:pt x="2381" y="2356"/>
                    <a:pt x="2439" y="2240"/>
                    <a:pt x="2520" y="2135"/>
                  </a:cubicBezTo>
                  <a:cubicBezTo>
                    <a:pt x="2578" y="2066"/>
                    <a:pt x="2636" y="1961"/>
                    <a:pt x="2613" y="1880"/>
                  </a:cubicBezTo>
                  <a:cubicBezTo>
                    <a:pt x="2613" y="1857"/>
                    <a:pt x="2613" y="1834"/>
                    <a:pt x="2601" y="1822"/>
                  </a:cubicBezTo>
                  <a:cubicBezTo>
                    <a:pt x="2427" y="1671"/>
                    <a:pt x="2241" y="1543"/>
                    <a:pt x="2056" y="1427"/>
                  </a:cubicBezTo>
                  <a:cubicBezTo>
                    <a:pt x="2172" y="1276"/>
                    <a:pt x="2241" y="1021"/>
                    <a:pt x="2265" y="847"/>
                  </a:cubicBezTo>
                  <a:cubicBezTo>
                    <a:pt x="2311" y="615"/>
                    <a:pt x="2323" y="278"/>
                    <a:pt x="2114" y="104"/>
                  </a:cubicBezTo>
                  <a:cubicBezTo>
                    <a:pt x="2020" y="31"/>
                    <a:pt x="1923" y="1"/>
                    <a:pt x="1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4590425" y="3619600"/>
              <a:ext cx="91150" cy="24000"/>
            </a:xfrm>
            <a:custGeom>
              <a:rect b="b" l="l" r="r" t="t"/>
              <a:pathLst>
                <a:path extrusionOk="0" h="960" w="3646">
                  <a:moveTo>
                    <a:pt x="349" y="251"/>
                  </a:moveTo>
                  <a:cubicBezTo>
                    <a:pt x="619" y="284"/>
                    <a:pt x="890" y="291"/>
                    <a:pt x="1159" y="291"/>
                  </a:cubicBezTo>
                  <a:cubicBezTo>
                    <a:pt x="1374" y="291"/>
                    <a:pt x="1588" y="286"/>
                    <a:pt x="1800" y="286"/>
                  </a:cubicBezTo>
                  <a:cubicBezTo>
                    <a:pt x="2055" y="286"/>
                    <a:pt x="2311" y="292"/>
                    <a:pt x="2563" y="292"/>
                  </a:cubicBezTo>
                  <a:cubicBezTo>
                    <a:pt x="2816" y="292"/>
                    <a:pt x="3065" y="286"/>
                    <a:pt x="3309" y="263"/>
                  </a:cubicBezTo>
                  <a:lnTo>
                    <a:pt x="3309" y="263"/>
                  </a:lnTo>
                  <a:cubicBezTo>
                    <a:pt x="3297" y="414"/>
                    <a:pt x="3309" y="600"/>
                    <a:pt x="3332" y="716"/>
                  </a:cubicBezTo>
                  <a:cubicBezTo>
                    <a:pt x="3110" y="689"/>
                    <a:pt x="2889" y="682"/>
                    <a:pt x="2668" y="682"/>
                  </a:cubicBezTo>
                  <a:cubicBezTo>
                    <a:pt x="2404" y="682"/>
                    <a:pt x="2141" y="692"/>
                    <a:pt x="1881" y="692"/>
                  </a:cubicBezTo>
                  <a:cubicBezTo>
                    <a:pt x="1581" y="692"/>
                    <a:pt x="1278" y="680"/>
                    <a:pt x="975" y="680"/>
                  </a:cubicBezTo>
                  <a:cubicBezTo>
                    <a:pt x="773" y="680"/>
                    <a:pt x="571" y="686"/>
                    <a:pt x="372" y="704"/>
                  </a:cubicBezTo>
                  <a:cubicBezTo>
                    <a:pt x="383" y="553"/>
                    <a:pt x="372" y="367"/>
                    <a:pt x="349" y="251"/>
                  </a:cubicBezTo>
                  <a:close/>
                  <a:moveTo>
                    <a:pt x="2581" y="0"/>
                  </a:moveTo>
                  <a:cubicBezTo>
                    <a:pt x="2316" y="0"/>
                    <a:pt x="2051" y="8"/>
                    <a:pt x="1788" y="8"/>
                  </a:cubicBezTo>
                  <a:cubicBezTo>
                    <a:pt x="1602" y="8"/>
                    <a:pt x="1427" y="2"/>
                    <a:pt x="1248" y="2"/>
                  </a:cubicBezTo>
                  <a:cubicBezTo>
                    <a:pt x="1159" y="2"/>
                    <a:pt x="1068" y="4"/>
                    <a:pt x="975" y="8"/>
                  </a:cubicBezTo>
                  <a:cubicBezTo>
                    <a:pt x="732" y="8"/>
                    <a:pt x="488" y="31"/>
                    <a:pt x="256" y="54"/>
                  </a:cubicBezTo>
                  <a:cubicBezTo>
                    <a:pt x="151" y="66"/>
                    <a:pt x="47" y="66"/>
                    <a:pt x="35" y="182"/>
                  </a:cubicBezTo>
                  <a:cubicBezTo>
                    <a:pt x="23" y="298"/>
                    <a:pt x="23" y="425"/>
                    <a:pt x="0" y="542"/>
                  </a:cubicBezTo>
                  <a:cubicBezTo>
                    <a:pt x="35" y="576"/>
                    <a:pt x="35" y="588"/>
                    <a:pt x="35" y="588"/>
                  </a:cubicBezTo>
                  <a:cubicBezTo>
                    <a:pt x="35" y="692"/>
                    <a:pt x="35" y="785"/>
                    <a:pt x="105" y="878"/>
                  </a:cubicBezTo>
                  <a:cubicBezTo>
                    <a:pt x="116" y="890"/>
                    <a:pt x="140" y="901"/>
                    <a:pt x="151" y="901"/>
                  </a:cubicBezTo>
                  <a:cubicBezTo>
                    <a:pt x="198" y="936"/>
                    <a:pt x="279" y="925"/>
                    <a:pt x="325" y="936"/>
                  </a:cubicBezTo>
                  <a:cubicBezTo>
                    <a:pt x="395" y="948"/>
                    <a:pt x="465" y="948"/>
                    <a:pt x="546" y="948"/>
                  </a:cubicBezTo>
                  <a:cubicBezTo>
                    <a:pt x="685" y="959"/>
                    <a:pt x="836" y="959"/>
                    <a:pt x="975" y="959"/>
                  </a:cubicBezTo>
                  <a:cubicBezTo>
                    <a:pt x="1266" y="959"/>
                    <a:pt x="1568" y="948"/>
                    <a:pt x="1858" y="948"/>
                  </a:cubicBezTo>
                  <a:cubicBezTo>
                    <a:pt x="2000" y="948"/>
                    <a:pt x="2144" y="949"/>
                    <a:pt x="2288" y="949"/>
                  </a:cubicBezTo>
                  <a:cubicBezTo>
                    <a:pt x="2647" y="949"/>
                    <a:pt x="3007" y="943"/>
                    <a:pt x="3355" y="901"/>
                  </a:cubicBezTo>
                  <a:cubicBezTo>
                    <a:pt x="3460" y="890"/>
                    <a:pt x="3576" y="901"/>
                    <a:pt x="3599" y="809"/>
                  </a:cubicBezTo>
                  <a:cubicBezTo>
                    <a:pt x="3634" y="669"/>
                    <a:pt x="3634" y="542"/>
                    <a:pt x="3634" y="402"/>
                  </a:cubicBezTo>
                  <a:cubicBezTo>
                    <a:pt x="3634" y="298"/>
                    <a:pt x="3646" y="170"/>
                    <a:pt x="3564" y="89"/>
                  </a:cubicBezTo>
                  <a:cubicBezTo>
                    <a:pt x="3541" y="77"/>
                    <a:pt x="3529" y="54"/>
                    <a:pt x="3506" y="54"/>
                  </a:cubicBezTo>
                  <a:cubicBezTo>
                    <a:pt x="3200" y="10"/>
                    <a:pt x="2890" y="0"/>
                    <a:pt x="2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1"/>
        </a:solidFill>
      </p:bgPr>
    </p:bg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25"/>
          <p:cNvSpPr txBox="1"/>
          <p:nvPr>
            <p:ph hasCustomPrompt="1" type="title"/>
          </p:nvPr>
        </p:nvSpPr>
        <p:spPr>
          <a:xfrm>
            <a:off x="1477800" y="1869000"/>
            <a:ext cx="6188400" cy="14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100"/>
              <a:buFont typeface="Neucha"/>
              <a:buNone/>
              <a:defRPr b="1" sz="81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3" name="Google Shape;1353;p25"/>
          <p:cNvSpPr txBox="1"/>
          <p:nvPr>
            <p:ph idx="2" type="ctrTitle"/>
          </p:nvPr>
        </p:nvSpPr>
        <p:spPr>
          <a:xfrm>
            <a:off x="2971800" y="3182832"/>
            <a:ext cx="32004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None/>
              <a:defRPr b="0" sz="18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1354" name="Google Shape;1354;p25"/>
          <p:cNvGrpSpPr/>
          <p:nvPr/>
        </p:nvGrpSpPr>
        <p:grpSpPr>
          <a:xfrm flipH="1" rot="-3553717">
            <a:off x="7688754" y="3898355"/>
            <a:ext cx="1657053" cy="1186673"/>
            <a:chOff x="2656025" y="2684075"/>
            <a:chExt cx="464100" cy="332350"/>
          </a:xfrm>
        </p:grpSpPr>
        <p:sp>
          <p:nvSpPr>
            <p:cNvPr id="1355" name="Google Shape;1355;p25"/>
            <p:cNvSpPr/>
            <p:nvPr/>
          </p:nvSpPr>
          <p:spPr>
            <a:xfrm>
              <a:off x="2667050" y="2932225"/>
              <a:ext cx="22950" cy="34550"/>
            </a:xfrm>
            <a:custGeom>
              <a:rect b="b" l="l" r="r" t="t"/>
              <a:pathLst>
                <a:path extrusionOk="0" h="1382" w="918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2658650" y="2881150"/>
              <a:ext cx="27875" cy="35125"/>
            </a:xfrm>
            <a:custGeom>
              <a:rect b="b" l="l" r="r" t="t"/>
              <a:pathLst>
                <a:path extrusionOk="0" h="1405" w="1115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2683025" y="2713625"/>
              <a:ext cx="37750" cy="19525"/>
            </a:xfrm>
            <a:custGeom>
              <a:rect b="b" l="l" r="r" t="t"/>
              <a:pathLst>
                <a:path extrusionOk="0" h="781" w="151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2667050" y="2740950"/>
              <a:ext cx="2650" cy="7000"/>
            </a:xfrm>
            <a:custGeom>
              <a:rect b="b" l="l" r="r" t="t"/>
              <a:pathLst>
                <a:path extrusionOk="0" h="280" w="106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2660100" y="2687000"/>
              <a:ext cx="85050" cy="53975"/>
            </a:xfrm>
            <a:custGeom>
              <a:rect b="b" l="l" r="r" t="t"/>
              <a:pathLst>
                <a:path extrusionOk="0" h="2159" w="3402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2747450" y="2731375"/>
              <a:ext cx="364850" cy="273150"/>
            </a:xfrm>
            <a:custGeom>
              <a:rect b="b" l="l" r="r" t="t"/>
              <a:pathLst>
                <a:path extrusionOk="0" h="10926" w="14594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2656025" y="2684075"/>
              <a:ext cx="464100" cy="332350"/>
            </a:xfrm>
            <a:custGeom>
              <a:rect b="b" l="l" r="r" t="t"/>
              <a:pathLst>
                <a:path extrusionOk="0" h="13294" w="18564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2680700" y="2709625"/>
              <a:ext cx="45600" cy="42675"/>
            </a:xfrm>
            <a:custGeom>
              <a:rect b="b" l="l" r="r" t="t"/>
              <a:pathLst>
                <a:path extrusionOk="0" h="1707" w="1824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3" name="Google Shape;1363;p25"/>
          <p:cNvGrpSpPr/>
          <p:nvPr/>
        </p:nvGrpSpPr>
        <p:grpSpPr>
          <a:xfrm flipH="1" rot="-1425117">
            <a:off x="6647985" y="4272006"/>
            <a:ext cx="870560" cy="1160758"/>
            <a:chOff x="2957300" y="3608175"/>
            <a:chExt cx="231325" cy="310850"/>
          </a:xfrm>
        </p:grpSpPr>
        <p:sp>
          <p:nvSpPr>
            <p:cNvPr id="1364" name="Google Shape;1364;p25"/>
            <p:cNvSpPr/>
            <p:nvPr/>
          </p:nvSpPr>
          <p:spPr>
            <a:xfrm>
              <a:off x="3008075" y="3700175"/>
              <a:ext cx="38925" cy="54575"/>
            </a:xfrm>
            <a:custGeom>
              <a:rect b="b" l="l" r="r" t="t"/>
              <a:pathLst>
                <a:path extrusionOk="0" h="2183" w="1557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5"/>
            <p:cNvSpPr/>
            <p:nvPr/>
          </p:nvSpPr>
          <p:spPr>
            <a:xfrm>
              <a:off x="2959025" y="3631375"/>
              <a:ext cx="57775" cy="284175"/>
            </a:xfrm>
            <a:custGeom>
              <a:rect b="b" l="l" r="r" t="t"/>
              <a:pathLst>
                <a:path extrusionOk="0" h="11367" w="2311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5"/>
            <p:cNvSpPr/>
            <p:nvPr/>
          </p:nvSpPr>
          <p:spPr>
            <a:xfrm>
              <a:off x="3022600" y="3614550"/>
              <a:ext cx="73150" cy="36875"/>
            </a:xfrm>
            <a:custGeom>
              <a:rect b="b" l="l" r="r" t="t"/>
              <a:pathLst>
                <a:path extrusionOk="0" h="1475" w="2926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3004025" y="3644725"/>
              <a:ext cx="114075" cy="25000"/>
            </a:xfrm>
            <a:custGeom>
              <a:rect b="b" l="l" r="r" t="t"/>
              <a:pathLst>
                <a:path extrusionOk="0" h="1000" w="4563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2957300" y="3608175"/>
              <a:ext cx="231325" cy="310850"/>
            </a:xfrm>
            <a:custGeom>
              <a:rect b="b" l="l" r="r" t="t"/>
              <a:pathLst>
                <a:path extrusionOk="0" h="12434" w="9253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3005750" y="3695225"/>
              <a:ext cx="44725" cy="62725"/>
            </a:xfrm>
            <a:custGeom>
              <a:rect b="b" l="l" r="r" t="t"/>
              <a:pathLst>
                <a:path extrusionOk="0" h="2509" w="1789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3028975" y="3841800"/>
              <a:ext cx="104500" cy="10775"/>
            </a:xfrm>
            <a:custGeom>
              <a:rect b="b" l="l" r="r" t="t"/>
              <a:pathLst>
                <a:path extrusionOk="0" h="431" w="418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3025775" y="3805825"/>
              <a:ext cx="108300" cy="13950"/>
            </a:xfrm>
            <a:custGeom>
              <a:rect b="b" l="l" r="r" t="t"/>
              <a:pathLst>
                <a:path extrusionOk="0" h="558" w="4332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3020275" y="3776800"/>
              <a:ext cx="113800" cy="15675"/>
            </a:xfrm>
            <a:custGeom>
              <a:rect b="b" l="l" r="r" t="t"/>
              <a:pathLst>
                <a:path extrusionOk="0" h="627" w="4552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3060025" y="3695825"/>
              <a:ext cx="58650" cy="12200"/>
            </a:xfrm>
            <a:custGeom>
              <a:rect b="b" l="l" r="r" t="t"/>
              <a:pathLst>
                <a:path extrusionOk="0" h="488" w="2346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3064675" y="3720200"/>
              <a:ext cx="56900" cy="13075"/>
            </a:xfrm>
            <a:custGeom>
              <a:rect b="b" l="l" r="r" t="t"/>
              <a:pathLst>
                <a:path extrusionOk="0" h="523" w="2276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3060600" y="3742250"/>
              <a:ext cx="43850" cy="10175"/>
            </a:xfrm>
            <a:custGeom>
              <a:rect b="b" l="l" r="r" t="t"/>
              <a:pathLst>
                <a:path extrusionOk="0" h="407" w="1754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3115750" y="3743425"/>
              <a:ext cx="4100" cy="4075"/>
            </a:xfrm>
            <a:custGeom>
              <a:rect b="b" l="l" r="r" t="t"/>
              <a:pathLst>
                <a:path extrusionOk="0" h="163" w="164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7" name="Google Shape;1377;p25"/>
          <p:cNvGrpSpPr/>
          <p:nvPr/>
        </p:nvGrpSpPr>
        <p:grpSpPr>
          <a:xfrm flipH="1" rot="2084963">
            <a:off x="1022764" y="-103695"/>
            <a:ext cx="1670611" cy="1197127"/>
            <a:chOff x="692625" y="2569725"/>
            <a:chExt cx="463800" cy="332350"/>
          </a:xfrm>
        </p:grpSpPr>
        <p:sp>
          <p:nvSpPr>
            <p:cNvPr id="1378" name="Google Shape;1378;p25"/>
            <p:cNvSpPr/>
            <p:nvPr/>
          </p:nvSpPr>
          <p:spPr>
            <a:xfrm>
              <a:off x="692625" y="2569725"/>
              <a:ext cx="463800" cy="332350"/>
            </a:xfrm>
            <a:custGeom>
              <a:rect b="b" l="l" r="r" t="t"/>
              <a:pathLst>
                <a:path extrusionOk="0" h="13294" w="18552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1086750" y="2833825"/>
              <a:ext cx="45300" cy="43000"/>
            </a:xfrm>
            <a:custGeom>
              <a:rect b="b" l="l" r="r" t="t"/>
              <a:pathLst>
                <a:path extrusionOk="0" h="1720" w="1812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0" name="Google Shape;1380;p25"/>
          <p:cNvGrpSpPr/>
          <p:nvPr/>
        </p:nvGrpSpPr>
        <p:grpSpPr>
          <a:xfrm flipH="1" rot="1062273">
            <a:off x="-107477" y="229689"/>
            <a:ext cx="384784" cy="1297441"/>
            <a:chOff x="954700" y="3672025"/>
            <a:chExt cx="106825" cy="360200"/>
          </a:xfrm>
        </p:grpSpPr>
        <p:sp>
          <p:nvSpPr>
            <p:cNvPr id="1381" name="Google Shape;1381;p25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0" name="Google Shape;1390;p25"/>
          <p:cNvGrpSpPr/>
          <p:nvPr/>
        </p:nvGrpSpPr>
        <p:grpSpPr>
          <a:xfrm flipH="1" rot="-1031363">
            <a:off x="-137267" y="1716289"/>
            <a:ext cx="781001" cy="756958"/>
            <a:chOff x="852825" y="3133350"/>
            <a:chExt cx="216825" cy="210150"/>
          </a:xfrm>
        </p:grpSpPr>
        <p:sp>
          <p:nvSpPr>
            <p:cNvPr id="1391" name="Google Shape;1391;p25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3" name="Google Shape;1393;p25"/>
          <p:cNvGrpSpPr/>
          <p:nvPr/>
        </p:nvGrpSpPr>
        <p:grpSpPr>
          <a:xfrm flipH="1" rot="9086648">
            <a:off x="2361570" y="-673704"/>
            <a:ext cx="351283" cy="1120755"/>
            <a:chOff x="616875" y="3027700"/>
            <a:chExt cx="97525" cy="311150"/>
          </a:xfrm>
        </p:grpSpPr>
        <p:sp>
          <p:nvSpPr>
            <p:cNvPr id="1394" name="Google Shape;1394;p25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9" name="Google Shape;1399;p25"/>
          <p:cNvGrpSpPr/>
          <p:nvPr/>
        </p:nvGrpSpPr>
        <p:grpSpPr>
          <a:xfrm flipH="1" rot="-1974894">
            <a:off x="1370005" y="872286"/>
            <a:ext cx="233139" cy="565604"/>
            <a:chOff x="1282375" y="3450000"/>
            <a:chExt cx="64725" cy="157025"/>
          </a:xfrm>
        </p:grpSpPr>
        <p:sp>
          <p:nvSpPr>
            <p:cNvPr id="1400" name="Google Shape;1400;p25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3" name="Google Shape;1403;p25"/>
          <p:cNvGrpSpPr/>
          <p:nvPr/>
        </p:nvGrpSpPr>
        <p:grpSpPr>
          <a:xfrm flipH="1" rot="-1302591">
            <a:off x="6086406" y="4653389"/>
            <a:ext cx="378569" cy="592888"/>
            <a:chOff x="683900" y="3612800"/>
            <a:chExt cx="105100" cy="164600"/>
          </a:xfrm>
        </p:grpSpPr>
        <p:sp>
          <p:nvSpPr>
            <p:cNvPr id="1404" name="Google Shape;1404;p25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6" name="Google Shape;1406;p25"/>
          <p:cNvGrpSpPr/>
          <p:nvPr/>
        </p:nvGrpSpPr>
        <p:grpSpPr>
          <a:xfrm flipH="1" rot="-1974894">
            <a:off x="8706980" y="2937336"/>
            <a:ext cx="233139" cy="565604"/>
            <a:chOff x="1282375" y="3450000"/>
            <a:chExt cx="64725" cy="157025"/>
          </a:xfrm>
        </p:grpSpPr>
        <p:sp>
          <p:nvSpPr>
            <p:cNvPr id="1407" name="Google Shape;1407;p25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0" name="Google Shape;1410;p25"/>
          <p:cNvGrpSpPr/>
          <p:nvPr/>
        </p:nvGrpSpPr>
        <p:grpSpPr>
          <a:xfrm flipH="1" rot="762759">
            <a:off x="7516114" y="3314521"/>
            <a:ext cx="590931" cy="1096303"/>
            <a:chOff x="2369275" y="3344925"/>
            <a:chExt cx="160525" cy="297800"/>
          </a:xfrm>
        </p:grpSpPr>
        <p:sp>
          <p:nvSpPr>
            <p:cNvPr id="1411" name="Google Shape;1411;p25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5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5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5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5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5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5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6" name="Google Shape;1426;p25"/>
          <p:cNvGrpSpPr/>
          <p:nvPr/>
        </p:nvGrpSpPr>
        <p:grpSpPr>
          <a:xfrm flipH="1" rot="-4092482">
            <a:off x="344761" y="-173701"/>
            <a:ext cx="773115" cy="298133"/>
            <a:chOff x="1154075" y="3734125"/>
            <a:chExt cx="201750" cy="77800"/>
          </a:xfrm>
        </p:grpSpPr>
        <p:sp>
          <p:nvSpPr>
            <p:cNvPr id="1427" name="Google Shape;1427;p25"/>
            <p:cNvSpPr/>
            <p:nvPr/>
          </p:nvSpPr>
          <p:spPr>
            <a:xfrm>
              <a:off x="1218800" y="3752125"/>
              <a:ext cx="63875" cy="44425"/>
            </a:xfrm>
            <a:custGeom>
              <a:rect b="b" l="l" r="r" t="t"/>
              <a:pathLst>
                <a:path extrusionOk="0" h="1777" w="2555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5"/>
            <p:cNvSpPr/>
            <p:nvPr/>
          </p:nvSpPr>
          <p:spPr>
            <a:xfrm>
              <a:off x="1154075" y="3734125"/>
              <a:ext cx="201750" cy="77800"/>
            </a:xfrm>
            <a:custGeom>
              <a:rect b="b" l="l" r="r" t="t"/>
              <a:pathLst>
                <a:path extrusionOk="0" h="3112" w="807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5"/>
            <p:cNvSpPr/>
            <p:nvPr/>
          </p:nvSpPr>
          <p:spPr>
            <a:xfrm>
              <a:off x="1260300" y="3765475"/>
              <a:ext cx="8450" cy="6400"/>
            </a:xfrm>
            <a:custGeom>
              <a:rect b="b" l="l" r="r" t="t"/>
              <a:pathLst>
                <a:path extrusionOk="0" h="256" w="338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5"/>
            <p:cNvSpPr/>
            <p:nvPr/>
          </p:nvSpPr>
          <p:spPr>
            <a:xfrm>
              <a:off x="1248125" y="3760250"/>
              <a:ext cx="9025" cy="6400"/>
            </a:xfrm>
            <a:custGeom>
              <a:rect b="b" l="l" r="r" t="t"/>
              <a:pathLst>
                <a:path extrusionOk="0" h="256" w="361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5"/>
            <p:cNvSpPr/>
            <p:nvPr/>
          </p:nvSpPr>
          <p:spPr>
            <a:xfrm>
              <a:off x="1237675" y="3776500"/>
              <a:ext cx="7275" cy="6125"/>
            </a:xfrm>
            <a:custGeom>
              <a:rect b="b" l="l" r="r" t="t"/>
              <a:pathLst>
                <a:path extrusionOk="0" h="245" w="291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5"/>
            <p:cNvSpPr/>
            <p:nvPr/>
          </p:nvSpPr>
          <p:spPr>
            <a:xfrm>
              <a:off x="1231000" y="3764600"/>
              <a:ext cx="7275" cy="5250"/>
            </a:xfrm>
            <a:custGeom>
              <a:rect b="b" l="l" r="r" t="t"/>
              <a:pathLst>
                <a:path extrusionOk="0" h="210" w="291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5"/>
            <p:cNvSpPr/>
            <p:nvPr/>
          </p:nvSpPr>
          <p:spPr>
            <a:xfrm>
              <a:off x="1248400" y="3769825"/>
              <a:ext cx="7875" cy="6700"/>
            </a:xfrm>
            <a:custGeom>
              <a:rect b="b" l="l" r="r" t="t"/>
              <a:pathLst>
                <a:path extrusionOk="0" h="268" w="315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5"/>
            <p:cNvSpPr/>
            <p:nvPr/>
          </p:nvSpPr>
          <p:spPr>
            <a:xfrm>
              <a:off x="1256250" y="3784325"/>
              <a:ext cx="4375" cy="5850"/>
            </a:xfrm>
            <a:custGeom>
              <a:rect b="b" l="l" r="r" t="t"/>
              <a:pathLst>
                <a:path extrusionOk="0" h="234" w="175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5" name="Google Shape;1435;p25"/>
          <p:cNvGrpSpPr/>
          <p:nvPr/>
        </p:nvGrpSpPr>
        <p:grpSpPr>
          <a:xfrm flipH="1" rot="-1415750">
            <a:off x="430215" y="501184"/>
            <a:ext cx="602211" cy="1005088"/>
            <a:chOff x="1980950" y="3649100"/>
            <a:chExt cx="146600" cy="244675"/>
          </a:xfrm>
        </p:grpSpPr>
        <p:sp>
          <p:nvSpPr>
            <p:cNvPr id="1436" name="Google Shape;1436;p25"/>
            <p:cNvSpPr/>
            <p:nvPr/>
          </p:nvSpPr>
          <p:spPr>
            <a:xfrm>
              <a:off x="1983850" y="3650250"/>
              <a:ext cx="66500" cy="233650"/>
            </a:xfrm>
            <a:custGeom>
              <a:rect b="b" l="l" r="r" t="t"/>
              <a:pathLst>
                <a:path extrusionOk="0" h="9346" w="266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5"/>
            <p:cNvSpPr/>
            <p:nvPr/>
          </p:nvSpPr>
          <p:spPr>
            <a:xfrm>
              <a:off x="2005050" y="3840050"/>
              <a:ext cx="97525" cy="27900"/>
            </a:xfrm>
            <a:custGeom>
              <a:rect b="b" l="l" r="r" t="t"/>
              <a:pathLst>
                <a:path extrusionOk="0" h="1116" w="3901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5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5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5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5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5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5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5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5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5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5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5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9" name="Google Shape;1449;p25"/>
          <p:cNvGrpSpPr/>
          <p:nvPr/>
        </p:nvGrpSpPr>
        <p:grpSpPr>
          <a:xfrm flipH="1" rot="-897778">
            <a:off x="825036" y="1701916"/>
            <a:ext cx="540259" cy="223794"/>
            <a:chOff x="2333000" y="3750375"/>
            <a:chExt cx="157050" cy="65050"/>
          </a:xfrm>
        </p:grpSpPr>
        <p:sp>
          <p:nvSpPr>
            <p:cNvPr id="1450" name="Google Shape;1450;p25"/>
            <p:cNvSpPr/>
            <p:nvPr/>
          </p:nvSpPr>
          <p:spPr>
            <a:xfrm>
              <a:off x="2337650" y="3767800"/>
              <a:ext cx="81875" cy="45300"/>
            </a:xfrm>
            <a:custGeom>
              <a:rect b="b" l="l" r="r" t="t"/>
              <a:pathLst>
                <a:path extrusionOk="0" h="1812" w="3275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2420950" y="3757625"/>
              <a:ext cx="60975" cy="47050"/>
            </a:xfrm>
            <a:custGeom>
              <a:rect b="b" l="l" r="r" t="t"/>
              <a:pathLst>
                <a:path extrusionOk="0" h="1882" w="2439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2333000" y="3750375"/>
              <a:ext cx="157050" cy="65050"/>
            </a:xfrm>
            <a:custGeom>
              <a:rect b="b" l="l" r="r" t="t"/>
              <a:pathLst>
                <a:path extrusionOk="0" h="2602" w="6282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2361150" y="3766925"/>
              <a:ext cx="45600" cy="9025"/>
            </a:xfrm>
            <a:custGeom>
              <a:rect b="b" l="l" r="r" t="t"/>
              <a:pathLst>
                <a:path extrusionOk="0" h="361" w="1824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2439225" y="3764600"/>
              <a:ext cx="30500" cy="6400"/>
            </a:xfrm>
            <a:custGeom>
              <a:rect b="b" l="l" r="r" t="t"/>
              <a:pathLst>
                <a:path extrusionOk="0" h="256" w="122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BIG_NUMBER_1">
    <p:bg>
      <p:bgPr>
        <a:solidFill>
          <a:schemeClr val="accent1"/>
        </a:solidFill>
      </p:bgPr>
    </p:bg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26"/>
          <p:cNvGrpSpPr/>
          <p:nvPr/>
        </p:nvGrpSpPr>
        <p:grpSpPr>
          <a:xfrm flipH="1" rot="-3553717">
            <a:off x="7688754" y="3898355"/>
            <a:ext cx="1657053" cy="1186673"/>
            <a:chOff x="2656025" y="2684075"/>
            <a:chExt cx="464100" cy="332350"/>
          </a:xfrm>
        </p:grpSpPr>
        <p:sp>
          <p:nvSpPr>
            <p:cNvPr id="1457" name="Google Shape;1457;p26"/>
            <p:cNvSpPr/>
            <p:nvPr/>
          </p:nvSpPr>
          <p:spPr>
            <a:xfrm>
              <a:off x="2667050" y="2932225"/>
              <a:ext cx="22950" cy="34550"/>
            </a:xfrm>
            <a:custGeom>
              <a:rect b="b" l="l" r="r" t="t"/>
              <a:pathLst>
                <a:path extrusionOk="0" h="1382" w="918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2658650" y="2881150"/>
              <a:ext cx="27875" cy="35125"/>
            </a:xfrm>
            <a:custGeom>
              <a:rect b="b" l="l" r="r" t="t"/>
              <a:pathLst>
                <a:path extrusionOk="0" h="1405" w="1115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2683025" y="2713625"/>
              <a:ext cx="37750" cy="19525"/>
            </a:xfrm>
            <a:custGeom>
              <a:rect b="b" l="l" r="r" t="t"/>
              <a:pathLst>
                <a:path extrusionOk="0" h="781" w="151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2667050" y="2740950"/>
              <a:ext cx="2650" cy="7000"/>
            </a:xfrm>
            <a:custGeom>
              <a:rect b="b" l="l" r="r" t="t"/>
              <a:pathLst>
                <a:path extrusionOk="0" h="280" w="106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2660100" y="2687000"/>
              <a:ext cx="85050" cy="53975"/>
            </a:xfrm>
            <a:custGeom>
              <a:rect b="b" l="l" r="r" t="t"/>
              <a:pathLst>
                <a:path extrusionOk="0" h="2159" w="3402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2747450" y="2731375"/>
              <a:ext cx="364850" cy="273150"/>
            </a:xfrm>
            <a:custGeom>
              <a:rect b="b" l="l" r="r" t="t"/>
              <a:pathLst>
                <a:path extrusionOk="0" h="10926" w="14594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2656025" y="2684075"/>
              <a:ext cx="464100" cy="332350"/>
            </a:xfrm>
            <a:custGeom>
              <a:rect b="b" l="l" r="r" t="t"/>
              <a:pathLst>
                <a:path extrusionOk="0" h="13294" w="18564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2680700" y="2709625"/>
              <a:ext cx="45600" cy="42675"/>
            </a:xfrm>
            <a:custGeom>
              <a:rect b="b" l="l" r="r" t="t"/>
              <a:pathLst>
                <a:path extrusionOk="0" h="1707" w="1824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5" name="Google Shape;1465;p26"/>
          <p:cNvGrpSpPr/>
          <p:nvPr/>
        </p:nvGrpSpPr>
        <p:grpSpPr>
          <a:xfrm flipH="1" rot="-1425117">
            <a:off x="6647985" y="4272006"/>
            <a:ext cx="870560" cy="1160758"/>
            <a:chOff x="2957300" y="3608175"/>
            <a:chExt cx="231325" cy="310850"/>
          </a:xfrm>
        </p:grpSpPr>
        <p:sp>
          <p:nvSpPr>
            <p:cNvPr id="1466" name="Google Shape;1466;p26"/>
            <p:cNvSpPr/>
            <p:nvPr/>
          </p:nvSpPr>
          <p:spPr>
            <a:xfrm>
              <a:off x="3008075" y="3700175"/>
              <a:ext cx="38925" cy="54575"/>
            </a:xfrm>
            <a:custGeom>
              <a:rect b="b" l="l" r="r" t="t"/>
              <a:pathLst>
                <a:path extrusionOk="0" h="2183" w="1557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2959025" y="3631375"/>
              <a:ext cx="57775" cy="284175"/>
            </a:xfrm>
            <a:custGeom>
              <a:rect b="b" l="l" r="r" t="t"/>
              <a:pathLst>
                <a:path extrusionOk="0" h="11367" w="2311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3022600" y="3614550"/>
              <a:ext cx="73150" cy="36875"/>
            </a:xfrm>
            <a:custGeom>
              <a:rect b="b" l="l" r="r" t="t"/>
              <a:pathLst>
                <a:path extrusionOk="0" h="1475" w="2926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3004025" y="3644725"/>
              <a:ext cx="114075" cy="25000"/>
            </a:xfrm>
            <a:custGeom>
              <a:rect b="b" l="l" r="r" t="t"/>
              <a:pathLst>
                <a:path extrusionOk="0" h="1000" w="4563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2957300" y="3608175"/>
              <a:ext cx="231325" cy="310850"/>
            </a:xfrm>
            <a:custGeom>
              <a:rect b="b" l="l" r="r" t="t"/>
              <a:pathLst>
                <a:path extrusionOk="0" h="12434" w="9253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3005750" y="3695225"/>
              <a:ext cx="44725" cy="62725"/>
            </a:xfrm>
            <a:custGeom>
              <a:rect b="b" l="l" r="r" t="t"/>
              <a:pathLst>
                <a:path extrusionOk="0" h="2509" w="1789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3028975" y="3841800"/>
              <a:ext cx="104500" cy="10775"/>
            </a:xfrm>
            <a:custGeom>
              <a:rect b="b" l="l" r="r" t="t"/>
              <a:pathLst>
                <a:path extrusionOk="0" h="431" w="418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3025775" y="3805825"/>
              <a:ext cx="108300" cy="13950"/>
            </a:xfrm>
            <a:custGeom>
              <a:rect b="b" l="l" r="r" t="t"/>
              <a:pathLst>
                <a:path extrusionOk="0" h="558" w="4332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3020275" y="3776800"/>
              <a:ext cx="113800" cy="15675"/>
            </a:xfrm>
            <a:custGeom>
              <a:rect b="b" l="l" r="r" t="t"/>
              <a:pathLst>
                <a:path extrusionOk="0" h="627" w="4552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3060025" y="3695825"/>
              <a:ext cx="58650" cy="12200"/>
            </a:xfrm>
            <a:custGeom>
              <a:rect b="b" l="l" r="r" t="t"/>
              <a:pathLst>
                <a:path extrusionOk="0" h="488" w="2346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3064675" y="3720200"/>
              <a:ext cx="56900" cy="13075"/>
            </a:xfrm>
            <a:custGeom>
              <a:rect b="b" l="l" r="r" t="t"/>
              <a:pathLst>
                <a:path extrusionOk="0" h="523" w="2276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3060600" y="3742250"/>
              <a:ext cx="43850" cy="10175"/>
            </a:xfrm>
            <a:custGeom>
              <a:rect b="b" l="l" r="r" t="t"/>
              <a:pathLst>
                <a:path extrusionOk="0" h="407" w="1754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3115750" y="3743425"/>
              <a:ext cx="4100" cy="4075"/>
            </a:xfrm>
            <a:custGeom>
              <a:rect b="b" l="l" r="r" t="t"/>
              <a:pathLst>
                <a:path extrusionOk="0" h="163" w="164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9" name="Google Shape;1479;p26"/>
          <p:cNvGrpSpPr/>
          <p:nvPr/>
        </p:nvGrpSpPr>
        <p:grpSpPr>
          <a:xfrm flipH="1" rot="2084963">
            <a:off x="1022764" y="-103695"/>
            <a:ext cx="1670611" cy="1197127"/>
            <a:chOff x="692625" y="2569725"/>
            <a:chExt cx="463800" cy="332350"/>
          </a:xfrm>
        </p:grpSpPr>
        <p:sp>
          <p:nvSpPr>
            <p:cNvPr id="1480" name="Google Shape;1480;p26"/>
            <p:cNvSpPr/>
            <p:nvPr/>
          </p:nvSpPr>
          <p:spPr>
            <a:xfrm>
              <a:off x="692625" y="2569725"/>
              <a:ext cx="463800" cy="332350"/>
            </a:xfrm>
            <a:custGeom>
              <a:rect b="b" l="l" r="r" t="t"/>
              <a:pathLst>
                <a:path extrusionOk="0" h="13294" w="18552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1086750" y="2833825"/>
              <a:ext cx="45300" cy="43000"/>
            </a:xfrm>
            <a:custGeom>
              <a:rect b="b" l="l" r="r" t="t"/>
              <a:pathLst>
                <a:path extrusionOk="0" h="1720" w="1812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2" name="Google Shape;1482;p26"/>
          <p:cNvGrpSpPr/>
          <p:nvPr/>
        </p:nvGrpSpPr>
        <p:grpSpPr>
          <a:xfrm flipH="1" rot="1062273">
            <a:off x="-107477" y="229689"/>
            <a:ext cx="384784" cy="1297441"/>
            <a:chOff x="954700" y="3672025"/>
            <a:chExt cx="106825" cy="360200"/>
          </a:xfrm>
        </p:grpSpPr>
        <p:sp>
          <p:nvSpPr>
            <p:cNvPr id="1483" name="Google Shape;1483;p26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2" name="Google Shape;1492;p26"/>
          <p:cNvGrpSpPr/>
          <p:nvPr/>
        </p:nvGrpSpPr>
        <p:grpSpPr>
          <a:xfrm flipH="1" rot="-1031363">
            <a:off x="-137267" y="1716289"/>
            <a:ext cx="781001" cy="756958"/>
            <a:chOff x="852825" y="3133350"/>
            <a:chExt cx="216825" cy="210150"/>
          </a:xfrm>
        </p:grpSpPr>
        <p:sp>
          <p:nvSpPr>
            <p:cNvPr id="1493" name="Google Shape;1493;p26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5" name="Google Shape;1495;p26"/>
          <p:cNvGrpSpPr/>
          <p:nvPr/>
        </p:nvGrpSpPr>
        <p:grpSpPr>
          <a:xfrm flipH="1" rot="9086648">
            <a:off x="2361570" y="-673704"/>
            <a:ext cx="351283" cy="1120755"/>
            <a:chOff x="616875" y="3027700"/>
            <a:chExt cx="97525" cy="311150"/>
          </a:xfrm>
        </p:grpSpPr>
        <p:sp>
          <p:nvSpPr>
            <p:cNvPr id="1496" name="Google Shape;1496;p26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1" name="Google Shape;1501;p26"/>
          <p:cNvGrpSpPr/>
          <p:nvPr/>
        </p:nvGrpSpPr>
        <p:grpSpPr>
          <a:xfrm flipH="1" rot="-1974894">
            <a:off x="1370005" y="872286"/>
            <a:ext cx="233139" cy="565604"/>
            <a:chOff x="1282375" y="3450000"/>
            <a:chExt cx="64725" cy="157025"/>
          </a:xfrm>
        </p:grpSpPr>
        <p:sp>
          <p:nvSpPr>
            <p:cNvPr id="1502" name="Google Shape;1502;p26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5" name="Google Shape;1505;p26"/>
          <p:cNvGrpSpPr/>
          <p:nvPr/>
        </p:nvGrpSpPr>
        <p:grpSpPr>
          <a:xfrm flipH="1" rot="-1302591">
            <a:off x="6086406" y="4653389"/>
            <a:ext cx="378569" cy="592888"/>
            <a:chOff x="683900" y="3612800"/>
            <a:chExt cx="105100" cy="164600"/>
          </a:xfrm>
        </p:grpSpPr>
        <p:sp>
          <p:nvSpPr>
            <p:cNvPr id="1506" name="Google Shape;1506;p26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8" name="Google Shape;1508;p26"/>
          <p:cNvGrpSpPr/>
          <p:nvPr/>
        </p:nvGrpSpPr>
        <p:grpSpPr>
          <a:xfrm flipH="1" rot="-1974894">
            <a:off x="8706980" y="2937336"/>
            <a:ext cx="233139" cy="565604"/>
            <a:chOff x="1282375" y="3450000"/>
            <a:chExt cx="64725" cy="157025"/>
          </a:xfrm>
        </p:grpSpPr>
        <p:sp>
          <p:nvSpPr>
            <p:cNvPr id="1509" name="Google Shape;1509;p26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2" name="Google Shape;1512;p26"/>
          <p:cNvGrpSpPr/>
          <p:nvPr/>
        </p:nvGrpSpPr>
        <p:grpSpPr>
          <a:xfrm flipH="1" rot="762759">
            <a:off x="7516114" y="3314521"/>
            <a:ext cx="590931" cy="1096303"/>
            <a:chOff x="2369275" y="3344925"/>
            <a:chExt cx="160525" cy="297800"/>
          </a:xfrm>
        </p:grpSpPr>
        <p:sp>
          <p:nvSpPr>
            <p:cNvPr id="1513" name="Google Shape;1513;p26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8" name="Google Shape;1528;p26"/>
          <p:cNvGrpSpPr/>
          <p:nvPr/>
        </p:nvGrpSpPr>
        <p:grpSpPr>
          <a:xfrm flipH="1" rot="-4092482">
            <a:off x="344761" y="-173701"/>
            <a:ext cx="773115" cy="298133"/>
            <a:chOff x="1154075" y="3734125"/>
            <a:chExt cx="201750" cy="77800"/>
          </a:xfrm>
        </p:grpSpPr>
        <p:sp>
          <p:nvSpPr>
            <p:cNvPr id="1529" name="Google Shape;1529;p26"/>
            <p:cNvSpPr/>
            <p:nvPr/>
          </p:nvSpPr>
          <p:spPr>
            <a:xfrm>
              <a:off x="1218800" y="3752125"/>
              <a:ext cx="63875" cy="44425"/>
            </a:xfrm>
            <a:custGeom>
              <a:rect b="b" l="l" r="r" t="t"/>
              <a:pathLst>
                <a:path extrusionOk="0" h="1777" w="2555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154075" y="3734125"/>
              <a:ext cx="201750" cy="77800"/>
            </a:xfrm>
            <a:custGeom>
              <a:rect b="b" l="l" r="r" t="t"/>
              <a:pathLst>
                <a:path extrusionOk="0" h="3112" w="807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260300" y="3765475"/>
              <a:ext cx="8450" cy="6400"/>
            </a:xfrm>
            <a:custGeom>
              <a:rect b="b" l="l" r="r" t="t"/>
              <a:pathLst>
                <a:path extrusionOk="0" h="256" w="338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1248125" y="3760250"/>
              <a:ext cx="9025" cy="6400"/>
            </a:xfrm>
            <a:custGeom>
              <a:rect b="b" l="l" r="r" t="t"/>
              <a:pathLst>
                <a:path extrusionOk="0" h="256" w="361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1237675" y="3776500"/>
              <a:ext cx="7275" cy="6125"/>
            </a:xfrm>
            <a:custGeom>
              <a:rect b="b" l="l" r="r" t="t"/>
              <a:pathLst>
                <a:path extrusionOk="0" h="245" w="291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1231000" y="3764600"/>
              <a:ext cx="7275" cy="5250"/>
            </a:xfrm>
            <a:custGeom>
              <a:rect b="b" l="l" r="r" t="t"/>
              <a:pathLst>
                <a:path extrusionOk="0" h="210" w="291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1248400" y="3769825"/>
              <a:ext cx="7875" cy="6700"/>
            </a:xfrm>
            <a:custGeom>
              <a:rect b="b" l="l" r="r" t="t"/>
              <a:pathLst>
                <a:path extrusionOk="0" h="268" w="315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1256250" y="3784325"/>
              <a:ext cx="4375" cy="5850"/>
            </a:xfrm>
            <a:custGeom>
              <a:rect b="b" l="l" r="r" t="t"/>
              <a:pathLst>
                <a:path extrusionOk="0" h="234" w="175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7" name="Google Shape;1537;p26"/>
          <p:cNvGrpSpPr/>
          <p:nvPr/>
        </p:nvGrpSpPr>
        <p:grpSpPr>
          <a:xfrm flipH="1" rot="-1415750">
            <a:off x="430215" y="501184"/>
            <a:ext cx="602211" cy="1005088"/>
            <a:chOff x="1980950" y="3649100"/>
            <a:chExt cx="146600" cy="244675"/>
          </a:xfrm>
        </p:grpSpPr>
        <p:sp>
          <p:nvSpPr>
            <p:cNvPr id="1538" name="Google Shape;1538;p26"/>
            <p:cNvSpPr/>
            <p:nvPr/>
          </p:nvSpPr>
          <p:spPr>
            <a:xfrm>
              <a:off x="1983850" y="3650250"/>
              <a:ext cx="66500" cy="233650"/>
            </a:xfrm>
            <a:custGeom>
              <a:rect b="b" l="l" r="r" t="t"/>
              <a:pathLst>
                <a:path extrusionOk="0" h="9346" w="266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2005050" y="3840050"/>
              <a:ext cx="97525" cy="27900"/>
            </a:xfrm>
            <a:custGeom>
              <a:rect b="b" l="l" r="r" t="t"/>
              <a:pathLst>
                <a:path extrusionOk="0" h="1116" w="3901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1" name="Google Shape;1551;p26"/>
          <p:cNvGrpSpPr/>
          <p:nvPr/>
        </p:nvGrpSpPr>
        <p:grpSpPr>
          <a:xfrm flipH="1" rot="-897778">
            <a:off x="825036" y="1701916"/>
            <a:ext cx="540259" cy="223794"/>
            <a:chOff x="2333000" y="3750375"/>
            <a:chExt cx="157050" cy="65050"/>
          </a:xfrm>
        </p:grpSpPr>
        <p:sp>
          <p:nvSpPr>
            <p:cNvPr id="1552" name="Google Shape;1552;p26"/>
            <p:cNvSpPr/>
            <p:nvPr/>
          </p:nvSpPr>
          <p:spPr>
            <a:xfrm>
              <a:off x="2337650" y="3767800"/>
              <a:ext cx="81875" cy="45300"/>
            </a:xfrm>
            <a:custGeom>
              <a:rect b="b" l="l" r="r" t="t"/>
              <a:pathLst>
                <a:path extrusionOk="0" h="1812" w="3275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2420950" y="3757625"/>
              <a:ext cx="60975" cy="47050"/>
            </a:xfrm>
            <a:custGeom>
              <a:rect b="b" l="l" r="r" t="t"/>
              <a:pathLst>
                <a:path extrusionOk="0" h="1882" w="2439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2333000" y="3750375"/>
              <a:ext cx="157050" cy="65050"/>
            </a:xfrm>
            <a:custGeom>
              <a:rect b="b" l="l" r="r" t="t"/>
              <a:pathLst>
                <a:path extrusionOk="0" h="2602" w="6282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2361150" y="3766925"/>
              <a:ext cx="45600" cy="9025"/>
            </a:xfrm>
            <a:custGeom>
              <a:rect b="b" l="l" r="r" t="t"/>
              <a:pathLst>
                <a:path extrusionOk="0" h="361" w="1824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2439225" y="3764600"/>
              <a:ext cx="30500" cy="6400"/>
            </a:xfrm>
            <a:custGeom>
              <a:rect b="b" l="l" r="r" t="t"/>
              <a:pathLst>
                <a:path extrusionOk="0" h="256" w="122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SECTION_HEADER_1">
    <p:bg>
      <p:bgPr>
        <a:solidFill>
          <a:schemeClr val="accent1"/>
        </a:solidFill>
      </p:bgPr>
    </p:bg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28"/>
          <p:cNvSpPr txBox="1"/>
          <p:nvPr>
            <p:ph hasCustomPrompt="1" type="title"/>
          </p:nvPr>
        </p:nvSpPr>
        <p:spPr>
          <a:xfrm>
            <a:off x="920046" y="1707038"/>
            <a:ext cx="15939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1560" name="Google Shape;1560;p28"/>
          <p:cNvSpPr txBox="1"/>
          <p:nvPr>
            <p:ph idx="1" type="subTitle"/>
          </p:nvPr>
        </p:nvSpPr>
        <p:spPr>
          <a:xfrm>
            <a:off x="2791146" y="1707038"/>
            <a:ext cx="27252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561" name="Google Shape;1561;p28"/>
          <p:cNvSpPr txBox="1"/>
          <p:nvPr>
            <p:ph hasCustomPrompt="1" idx="2" type="title"/>
          </p:nvPr>
        </p:nvSpPr>
        <p:spPr>
          <a:xfrm>
            <a:off x="920046" y="2517888"/>
            <a:ext cx="15939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1562" name="Google Shape;1562;p28"/>
          <p:cNvSpPr txBox="1"/>
          <p:nvPr>
            <p:ph idx="3" type="subTitle"/>
          </p:nvPr>
        </p:nvSpPr>
        <p:spPr>
          <a:xfrm>
            <a:off x="2791146" y="2517888"/>
            <a:ext cx="27252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563" name="Google Shape;1563;p28"/>
          <p:cNvSpPr txBox="1"/>
          <p:nvPr>
            <p:ph hasCustomPrompt="1" idx="4" type="title"/>
          </p:nvPr>
        </p:nvSpPr>
        <p:spPr>
          <a:xfrm>
            <a:off x="920046" y="3328738"/>
            <a:ext cx="15939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1564" name="Google Shape;1564;p28"/>
          <p:cNvSpPr txBox="1"/>
          <p:nvPr>
            <p:ph idx="5" type="subTitle"/>
          </p:nvPr>
        </p:nvSpPr>
        <p:spPr>
          <a:xfrm>
            <a:off x="2791146" y="3328738"/>
            <a:ext cx="27252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565" name="Google Shape;1565;p28"/>
          <p:cNvSpPr txBox="1"/>
          <p:nvPr>
            <p:ph idx="6"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566" name="Google Shape;1566;p28"/>
          <p:cNvSpPr/>
          <p:nvPr/>
        </p:nvSpPr>
        <p:spPr>
          <a:xfrm rot="-955344">
            <a:off x="7599432" y="1501397"/>
            <a:ext cx="494404" cy="897096"/>
          </a:xfrm>
          <a:custGeom>
            <a:rect b="b" l="l" r="r" t="t"/>
            <a:pathLst>
              <a:path extrusionOk="0" h="9988" w="5504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7" name="Google Shape;1567;p28"/>
          <p:cNvGrpSpPr/>
          <p:nvPr/>
        </p:nvGrpSpPr>
        <p:grpSpPr>
          <a:xfrm rot="-3934734">
            <a:off x="7006682" y="2802455"/>
            <a:ext cx="1713225" cy="1227663"/>
            <a:chOff x="692625" y="2569725"/>
            <a:chExt cx="463800" cy="332350"/>
          </a:xfrm>
        </p:grpSpPr>
        <p:sp>
          <p:nvSpPr>
            <p:cNvPr id="1568" name="Google Shape;1568;p28"/>
            <p:cNvSpPr/>
            <p:nvPr/>
          </p:nvSpPr>
          <p:spPr>
            <a:xfrm>
              <a:off x="692625" y="2569725"/>
              <a:ext cx="463800" cy="332350"/>
            </a:xfrm>
            <a:custGeom>
              <a:rect b="b" l="l" r="r" t="t"/>
              <a:pathLst>
                <a:path extrusionOk="0" h="13294" w="18552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8"/>
            <p:cNvSpPr/>
            <p:nvPr/>
          </p:nvSpPr>
          <p:spPr>
            <a:xfrm>
              <a:off x="1086750" y="2833825"/>
              <a:ext cx="45300" cy="43000"/>
            </a:xfrm>
            <a:custGeom>
              <a:rect b="b" l="l" r="r" t="t"/>
              <a:pathLst>
                <a:path extrusionOk="0" h="1720" w="1812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0" name="Google Shape;1570;p28"/>
          <p:cNvGrpSpPr/>
          <p:nvPr/>
        </p:nvGrpSpPr>
        <p:grpSpPr>
          <a:xfrm rot="-4458744">
            <a:off x="6837600" y="3805676"/>
            <a:ext cx="394600" cy="1330542"/>
            <a:chOff x="954700" y="3672025"/>
            <a:chExt cx="106825" cy="360200"/>
          </a:xfrm>
        </p:grpSpPr>
        <p:sp>
          <p:nvSpPr>
            <p:cNvPr id="1571" name="Google Shape;1571;p28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8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8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8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8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8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8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8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8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0" name="Google Shape;1580;p28"/>
          <p:cNvGrpSpPr/>
          <p:nvPr/>
        </p:nvGrpSpPr>
        <p:grpSpPr>
          <a:xfrm rot="384839">
            <a:off x="8453421" y="1772702"/>
            <a:ext cx="883127" cy="855940"/>
            <a:chOff x="852825" y="3133350"/>
            <a:chExt cx="216825" cy="210150"/>
          </a:xfrm>
        </p:grpSpPr>
        <p:sp>
          <p:nvSpPr>
            <p:cNvPr id="1581" name="Google Shape;1581;p28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8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28"/>
          <p:cNvGrpSpPr/>
          <p:nvPr/>
        </p:nvGrpSpPr>
        <p:grpSpPr>
          <a:xfrm rot="-2700000">
            <a:off x="8329299" y="3793812"/>
            <a:ext cx="388232" cy="608020"/>
            <a:chOff x="683900" y="3612800"/>
            <a:chExt cx="105100" cy="164600"/>
          </a:xfrm>
        </p:grpSpPr>
        <p:sp>
          <p:nvSpPr>
            <p:cNvPr id="1584" name="Google Shape;1584;p28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8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6" name="Google Shape;1586;p28"/>
          <p:cNvGrpSpPr/>
          <p:nvPr/>
        </p:nvGrpSpPr>
        <p:grpSpPr>
          <a:xfrm rot="9820777">
            <a:off x="6915359" y="3622310"/>
            <a:ext cx="239084" cy="580026"/>
            <a:chOff x="1282375" y="3450000"/>
            <a:chExt cx="64725" cy="157025"/>
          </a:xfrm>
        </p:grpSpPr>
        <p:sp>
          <p:nvSpPr>
            <p:cNvPr id="1587" name="Google Shape;1587;p28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8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8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0" name="Google Shape;1590;p28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1591" name="Google Shape;1591;p28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8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8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8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8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6" name="Google Shape;1596;p28"/>
          <p:cNvGrpSpPr/>
          <p:nvPr/>
        </p:nvGrpSpPr>
        <p:grpSpPr>
          <a:xfrm rot="-9804196">
            <a:off x="8304466" y="1230055"/>
            <a:ext cx="239087" cy="580033"/>
            <a:chOff x="1282375" y="3450000"/>
            <a:chExt cx="64725" cy="157025"/>
          </a:xfrm>
        </p:grpSpPr>
        <p:sp>
          <p:nvSpPr>
            <p:cNvPr id="1597" name="Google Shape;1597;p28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8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8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0" name="Google Shape;1600;p28"/>
          <p:cNvSpPr/>
          <p:nvPr/>
        </p:nvSpPr>
        <p:spPr>
          <a:xfrm rot="1965861">
            <a:off x="8769359" y="2967745"/>
            <a:ext cx="494402" cy="897086"/>
          </a:xfrm>
          <a:custGeom>
            <a:rect b="b" l="l" r="r" t="t"/>
            <a:pathLst>
              <a:path extrusionOk="0" h="9988" w="5504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28"/>
          <p:cNvSpPr/>
          <p:nvPr/>
        </p:nvSpPr>
        <p:spPr>
          <a:xfrm rot="2153135">
            <a:off x="8561175" y="4655913"/>
            <a:ext cx="526615" cy="541771"/>
          </a:xfrm>
          <a:custGeom>
            <a:rect b="b" l="l" r="r" t="t"/>
            <a:pathLst>
              <a:path extrusionOk="0" h="4969" w="483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2" name="Google Shape;1602;p28"/>
          <p:cNvGrpSpPr/>
          <p:nvPr/>
        </p:nvGrpSpPr>
        <p:grpSpPr>
          <a:xfrm rot="-714897">
            <a:off x="6205882" y="4634928"/>
            <a:ext cx="883118" cy="855931"/>
            <a:chOff x="852825" y="3133350"/>
            <a:chExt cx="216825" cy="210150"/>
          </a:xfrm>
        </p:grpSpPr>
        <p:sp>
          <p:nvSpPr>
            <p:cNvPr id="1603" name="Google Shape;1603;p28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8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1_1">
    <p:bg>
      <p:bgPr>
        <a:solidFill>
          <a:schemeClr val="accent1"/>
        </a:solidFill>
      </p:bgPr>
    </p:bg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6" name="Google Shape;1606;p29"/>
          <p:cNvGrpSpPr/>
          <p:nvPr/>
        </p:nvGrpSpPr>
        <p:grpSpPr>
          <a:xfrm flipH="1" rot="2918387">
            <a:off x="8800296" y="-91325"/>
            <a:ext cx="569392" cy="950297"/>
            <a:chOff x="1980950" y="3649100"/>
            <a:chExt cx="146600" cy="244675"/>
          </a:xfrm>
        </p:grpSpPr>
        <p:sp>
          <p:nvSpPr>
            <p:cNvPr id="1607" name="Google Shape;1607;p29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9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9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9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9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9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9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9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9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9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9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8" name="Google Shape;1618;p29"/>
          <p:cNvGrpSpPr/>
          <p:nvPr/>
        </p:nvGrpSpPr>
        <p:grpSpPr>
          <a:xfrm flipH="1" rot="2013131">
            <a:off x="-147533" y="615950"/>
            <a:ext cx="623487" cy="1156670"/>
            <a:chOff x="2369275" y="3344925"/>
            <a:chExt cx="160525" cy="297800"/>
          </a:xfrm>
        </p:grpSpPr>
        <p:sp>
          <p:nvSpPr>
            <p:cNvPr id="1619" name="Google Shape;1619;p29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9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9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9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9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9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9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9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9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9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9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9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9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9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9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4" name="Google Shape;1634;p29"/>
          <p:cNvGrpSpPr/>
          <p:nvPr/>
        </p:nvGrpSpPr>
        <p:grpSpPr>
          <a:xfrm flipH="1" rot="-6235069">
            <a:off x="7577088" y="-220963"/>
            <a:ext cx="817372" cy="843276"/>
            <a:chOff x="2894600" y="3171950"/>
            <a:chExt cx="210450" cy="217125"/>
          </a:xfrm>
        </p:grpSpPr>
        <p:sp>
          <p:nvSpPr>
            <p:cNvPr id="1635" name="Google Shape;1635;p29"/>
            <p:cNvSpPr/>
            <p:nvPr/>
          </p:nvSpPr>
          <p:spPr>
            <a:xfrm>
              <a:off x="2894600" y="3171950"/>
              <a:ext cx="210450" cy="217125"/>
            </a:xfrm>
            <a:custGeom>
              <a:rect b="b" l="l" r="r" t="t"/>
              <a:pathLst>
                <a:path extrusionOk="0" h="8685" w="8418">
                  <a:moveTo>
                    <a:pt x="7976" y="5445"/>
                  </a:moveTo>
                  <a:cubicBezTo>
                    <a:pt x="8301" y="5631"/>
                    <a:pt x="8301" y="5631"/>
                    <a:pt x="8301" y="6014"/>
                  </a:cubicBezTo>
                  <a:lnTo>
                    <a:pt x="8301" y="6653"/>
                  </a:lnTo>
                  <a:cubicBezTo>
                    <a:pt x="8301" y="6722"/>
                    <a:pt x="8301" y="6792"/>
                    <a:pt x="8278" y="6862"/>
                  </a:cubicBezTo>
                  <a:cubicBezTo>
                    <a:pt x="8255" y="7024"/>
                    <a:pt x="8139" y="7187"/>
                    <a:pt x="7964" y="7187"/>
                  </a:cubicBezTo>
                  <a:cubicBezTo>
                    <a:pt x="7918" y="7187"/>
                    <a:pt x="7872" y="7198"/>
                    <a:pt x="7837" y="7198"/>
                  </a:cubicBezTo>
                  <a:cubicBezTo>
                    <a:pt x="7802" y="7361"/>
                    <a:pt x="7779" y="7512"/>
                    <a:pt x="7744" y="7651"/>
                  </a:cubicBezTo>
                  <a:cubicBezTo>
                    <a:pt x="7697" y="7883"/>
                    <a:pt x="7570" y="8046"/>
                    <a:pt x="7337" y="8115"/>
                  </a:cubicBezTo>
                  <a:cubicBezTo>
                    <a:pt x="6792" y="8290"/>
                    <a:pt x="6223" y="8464"/>
                    <a:pt x="5666" y="8615"/>
                  </a:cubicBezTo>
                  <a:cubicBezTo>
                    <a:pt x="5492" y="8649"/>
                    <a:pt x="5306" y="8673"/>
                    <a:pt x="5120" y="8673"/>
                  </a:cubicBezTo>
                  <a:cubicBezTo>
                    <a:pt x="4586" y="8684"/>
                    <a:pt x="4064" y="8684"/>
                    <a:pt x="3518" y="8684"/>
                  </a:cubicBezTo>
                  <a:cubicBezTo>
                    <a:pt x="3158" y="8684"/>
                    <a:pt x="2821" y="8568"/>
                    <a:pt x="2508" y="8359"/>
                  </a:cubicBezTo>
                  <a:cubicBezTo>
                    <a:pt x="2287" y="8231"/>
                    <a:pt x="2183" y="7999"/>
                    <a:pt x="2113" y="7767"/>
                  </a:cubicBezTo>
                  <a:cubicBezTo>
                    <a:pt x="2067" y="7639"/>
                    <a:pt x="2044" y="7512"/>
                    <a:pt x="2032" y="7372"/>
                  </a:cubicBezTo>
                  <a:cubicBezTo>
                    <a:pt x="1997" y="7198"/>
                    <a:pt x="1986" y="7024"/>
                    <a:pt x="1986" y="6850"/>
                  </a:cubicBezTo>
                  <a:cubicBezTo>
                    <a:pt x="1974" y="6711"/>
                    <a:pt x="1997" y="6560"/>
                    <a:pt x="1974" y="6397"/>
                  </a:cubicBezTo>
                  <a:lnTo>
                    <a:pt x="1811" y="6397"/>
                  </a:lnTo>
                  <a:cubicBezTo>
                    <a:pt x="1428" y="6432"/>
                    <a:pt x="1057" y="6386"/>
                    <a:pt x="697" y="6246"/>
                  </a:cubicBezTo>
                  <a:cubicBezTo>
                    <a:pt x="384" y="6130"/>
                    <a:pt x="209" y="5910"/>
                    <a:pt x="128" y="5608"/>
                  </a:cubicBezTo>
                  <a:cubicBezTo>
                    <a:pt x="117" y="5527"/>
                    <a:pt x="82" y="5457"/>
                    <a:pt x="82" y="5399"/>
                  </a:cubicBezTo>
                  <a:cubicBezTo>
                    <a:pt x="58" y="4946"/>
                    <a:pt x="12" y="4505"/>
                    <a:pt x="0" y="4052"/>
                  </a:cubicBezTo>
                  <a:cubicBezTo>
                    <a:pt x="0" y="3832"/>
                    <a:pt x="35" y="3599"/>
                    <a:pt x="70" y="3379"/>
                  </a:cubicBezTo>
                  <a:cubicBezTo>
                    <a:pt x="82" y="3321"/>
                    <a:pt x="93" y="3263"/>
                    <a:pt x="128" y="3205"/>
                  </a:cubicBezTo>
                  <a:cubicBezTo>
                    <a:pt x="233" y="2961"/>
                    <a:pt x="418" y="2798"/>
                    <a:pt x="674" y="2787"/>
                  </a:cubicBezTo>
                  <a:cubicBezTo>
                    <a:pt x="1068" y="2775"/>
                    <a:pt x="1463" y="2671"/>
                    <a:pt x="1870" y="2764"/>
                  </a:cubicBezTo>
                  <a:cubicBezTo>
                    <a:pt x="1939" y="2636"/>
                    <a:pt x="1916" y="2520"/>
                    <a:pt x="1916" y="2380"/>
                  </a:cubicBezTo>
                  <a:cubicBezTo>
                    <a:pt x="1916" y="1951"/>
                    <a:pt x="1939" y="1521"/>
                    <a:pt x="2032" y="1103"/>
                  </a:cubicBezTo>
                  <a:cubicBezTo>
                    <a:pt x="2055" y="987"/>
                    <a:pt x="2078" y="860"/>
                    <a:pt x="2125" y="755"/>
                  </a:cubicBezTo>
                  <a:cubicBezTo>
                    <a:pt x="2218" y="558"/>
                    <a:pt x="2357" y="407"/>
                    <a:pt x="2578" y="326"/>
                  </a:cubicBezTo>
                  <a:cubicBezTo>
                    <a:pt x="2868" y="221"/>
                    <a:pt x="3170" y="175"/>
                    <a:pt x="3483" y="151"/>
                  </a:cubicBezTo>
                  <a:cubicBezTo>
                    <a:pt x="4087" y="105"/>
                    <a:pt x="4702" y="47"/>
                    <a:pt x="5306" y="1"/>
                  </a:cubicBezTo>
                  <a:lnTo>
                    <a:pt x="5526" y="1"/>
                  </a:lnTo>
                  <a:cubicBezTo>
                    <a:pt x="5828" y="35"/>
                    <a:pt x="6130" y="47"/>
                    <a:pt x="6444" y="93"/>
                  </a:cubicBezTo>
                  <a:cubicBezTo>
                    <a:pt x="6711" y="117"/>
                    <a:pt x="6989" y="163"/>
                    <a:pt x="7256" y="233"/>
                  </a:cubicBezTo>
                  <a:cubicBezTo>
                    <a:pt x="7570" y="326"/>
                    <a:pt x="7744" y="558"/>
                    <a:pt x="7802" y="860"/>
                  </a:cubicBezTo>
                  <a:cubicBezTo>
                    <a:pt x="7837" y="1011"/>
                    <a:pt x="7848" y="1138"/>
                    <a:pt x="7872" y="1301"/>
                  </a:cubicBezTo>
                  <a:cubicBezTo>
                    <a:pt x="7988" y="1301"/>
                    <a:pt x="8104" y="1301"/>
                    <a:pt x="8220" y="1312"/>
                  </a:cubicBezTo>
                  <a:cubicBezTo>
                    <a:pt x="8359" y="1324"/>
                    <a:pt x="8417" y="1370"/>
                    <a:pt x="8417" y="1498"/>
                  </a:cubicBezTo>
                  <a:lnTo>
                    <a:pt x="8417" y="1939"/>
                  </a:lnTo>
                  <a:lnTo>
                    <a:pt x="8417" y="2485"/>
                  </a:lnTo>
                  <a:cubicBezTo>
                    <a:pt x="8417" y="2694"/>
                    <a:pt x="8359" y="2752"/>
                    <a:pt x="8150" y="2810"/>
                  </a:cubicBezTo>
                  <a:cubicBezTo>
                    <a:pt x="8104" y="2822"/>
                    <a:pt x="8046" y="2833"/>
                    <a:pt x="8011" y="2868"/>
                  </a:cubicBezTo>
                  <a:cubicBezTo>
                    <a:pt x="7953" y="3158"/>
                    <a:pt x="7988" y="3425"/>
                    <a:pt x="7964" y="3715"/>
                  </a:cubicBezTo>
                  <a:cubicBezTo>
                    <a:pt x="7953" y="4006"/>
                    <a:pt x="7953" y="4319"/>
                    <a:pt x="7953" y="4609"/>
                  </a:cubicBezTo>
                  <a:cubicBezTo>
                    <a:pt x="7976" y="4876"/>
                    <a:pt x="7964" y="5167"/>
                    <a:pt x="7976" y="5445"/>
                  </a:cubicBezTo>
                  <a:close/>
                  <a:moveTo>
                    <a:pt x="2218" y="4261"/>
                  </a:moveTo>
                  <a:cubicBezTo>
                    <a:pt x="2229" y="4261"/>
                    <a:pt x="2229" y="4261"/>
                    <a:pt x="2218" y="4261"/>
                  </a:cubicBezTo>
                  <a:cubicBezTo>
                    <a:pt x="2229" y="4691"/>
                    <a:pt x="2229" y="5143"/>
                    <a:pt x="2229" y="5573"/>
                  </a:cubicBezTo>
                  <a:cubicBezTo>
                    <a:pt x="2229" y="5944"/>
                    <a:pt x="2218" y="6293"/>
                    <a:pt x="2229" y="6653"/>
                  </a:cubicBezTo>
                  <a:cubicBezTo>
                    <a:pt x="2229" y="6850"/>
                    <a:pt x="2264" y="7059"/>
                    <a:pt x="2299" y="7256"/>
                  </a:cubicBezTo>
                  <a:cubicBezTo>
                    <a:pt x="2334" y="7396"/>
                    <a:pt x="2392" y="7512"/>
                    <a:pt x="2404" y="7639"/>
                  </a:cubicBezTo>
                  <a:cubicBezTo>
                    <a:pt x="2438" y="7872"/>
                    <a:pt x="2566" y="8057"/>
                    <a:pt x="2787" y="8162"/>
                  </a:cubicBezTo>
                  <a:cubicBezTo>
                    <a:pt x="3019" y="8278"/>
                    <a:pt x="3251" y="8348"/>
                    <a:pt x="3518" y="8348"/>
                  </a:cubicBezTo>
                  <a:cubicBezTo>
                    <a:pt x="4075" y="8336"/>
                    <a:pt x="4621" y="8336"/>
                    <a:pt x="5178" y="8336"/>
                  </a:cubicBezTo>
                  <a:cubicBezTo>
                    <a:pt x="5306" y="8336"/>
                    <a:pt x="5457" y="8336"/>
                    <a:pt x="5573" y="8290"/>
                  </a:cubicBezTo>
                  <a:lnTo>
                    <a:pt x="7175" y="7814"/>
                  </a:lnTo>
                  <a:cubicBezTo>
                    <a:pt x="7314" y="7767"/>
                    <a:pt x="7384" y="7686"/>
                    <a:pt x="7407" y="7547"/>
                  </a:cubicBezTo>
                  <a:lnTo>
                    <a:pt x="7454" y="7338"/>
                  </a:lnTo>
                  <a:cubicBezTo>
                    <a:pt x="7488" y="7117"/>
                    <a:pt x="7488" y="6896"/>
                    <a:pt x="7523" y="6699"/>
                  </a:cubicBezTo>
                  <a:cubicBezTo>
                    <a:pt x="7616" y="6177"/>
                    <a:pt x="7663" y="5631"/>
                    <a:pt x="7628" y="5109"/>
                  </a:cubicBezTo>
                  <a:lnTo>
                    <a:pt x="7628" y="4400"/>
                  </a:lnTo>
                  <a:cubicBezTo>
                    <a:pt x="7639" y="4006"/>
                    <a:pt x="7639" y="3623"/>
                    <a:pt x="7663" y="3240"/>
                  </a:cubicBezTo>
                  <a:cubicBezTo>
                    <a:pt x="7686" y="2497"/>
                    <a:pt x="7686" y="1742"/>
                    <a:pt x="7558" y="1011"/>
                  </a:cubicBezTo>
                  <a:cubicBezTo>
                    <a:pt x="7512" y="720"/>
                    <a:pt x="7372" y="546"/>
                    <a:pt x="7082" y="465"/>
                  </a:cubicBezTo>
                  <a:cubicBezTo>
                    <a:pt x="7036" y="453"/>
                    <a:pt x="6978" y="442"/>
                    <a:pt x="6931" y="442"/>
                  </a:cubicBezTo>
                  <a:cubicBezTo>
                    <a:pt x="6583" y="395"/>
                    <a:pt x="6235" y="372"/>
                    <a:pt x="5898" y="326"/>
                  </a:cubicBezTo>
                  <a:cubicBezTo>
                    <a:pt x="5608" y="291"/>
                    <a:pt x="5341" y="314"/>
                    <a:pt x="5050" y="349"/>
                  </a:cubicBezTo>
                  <a:cubicBezTo>
                    <a:pt x="4783" y="395"/>
                    <a:pt x="4528" y="430"/>
                    <a:pt x="4261" y="453"/>
                  </a:cubicBezTo>
                  <a:cubicBezTo>
                    <a:pt x="3890" y="488"/>
                    <a:pt x="3506" y="500"/>
                    <a:pt x="3135" y="511"/>
                  </a:cubicBezTo>
                  <a:cubicBezTo>
                    <a:pt x="2972" y="511"/>
                    <a:pt x="2821" y="569"/>
                    <a:pt x="2682" y="616"/>
                  </a:cubicBezTo>
                  <a:cubicBezTo>
                    <a:pt x="2531" y="662"/>
                    <a:pt x="2462" y="755"/>
                    <a:pt x="2404" y="871"/>
                  </a:cubicBezTo>
                  <a:cubicBezTo>
                    <a:pt x="2380" y="953"/>
                    <a:pt x="2346" y="1034"/>
                    <a:pt x="2334" y="1103"/>
                  </a:cubicBezTo>
                  <a:cubicBezTo>
                    <a:pt x="2229" y="1498"/>
                    <a:pt x="2218" y="1893"/>
                    <a:pt x="2218" y="2299"/>
                  </a:cubicBezTo>
                  <a:close/>
                  <a:moveTo>
                    <a:pt x="1951" y="5805"/>
                  </a:moveTo>
                  <a:cubicBezTo>
                    <a:pt x="1870" y="5805"/>
                    <a:pt x="1811" y="5828"/>
                    <a:pt x="1765" y="5828"/>
                  </a:cubicBezTo>
                  <a:cubicBezTo>
                    <a:pt x="1603" y="5828"/>
                    <a:pt x="1428" y="5828"/>
                    <a:pt x="1277" y="5805"/>
                  </a:cubicBezTo>
                  <a:cubicBezTo>
                    <a:pt x="1080" y="5782"/>
                    <a:pt x="952" y="5677"/>
                    <a:pt x="929" y="5480"/>
                  </a:cubicBezTo>
                  <a:cubicBezTo>
                    <a:pt x="906" y="5387"/>
                    <a:pt x="883" y="5294"/>
                    <a:pt x="883" y="5201"/>
                  </a:cubicBezTo>
                  <a:cubicBezTo>
                    <a:pt x="883" y="4842"/>
                    <a:pt x="871" y="4493"/>
                    <a:pt x="883" y="4122"/>
                  </a:cubicBezTo>
                  <a:cubicBezTo>
                    <a:pt x="883" y="3855"/>
                    <a:pt x="1010" y="3634"/>
                    <a:pt x="1347" y="3576"/>
                  </a:cubicBezTo>
                  <a:cubicBezTo>
                    <a:pt x="1533" y="3541"/>
                    <a:pt x="1719" y="3507"/>
                    <a:pt x="1928" y="3460"/>
                  </a:cubicBezTo>
                  <a:cubicBezTo>
                    <a:pt x="1939" y="3309"/>
                    <a:pt x="1951" y="3193"/>
                    <a:pt x="1916" y="3054"/>
                  </a:cubicBezTo>
                  <a:lnTo>
                    <a:pt x="1359" y="3054"/>
                  </a:lnTo>
                  <a:cubicBezTo>
                    <a:pt x="1173" y="3065"/>
                    <a:pt x="964" y="3077"/>
                    <a:pt x="778" y="3100"/>
                  </a:cubicBezTo>
                  <a:cubicBezTo>
                    <a:pt x="581" y="3112"/>
                    <a:pt x="465" y="3216"/>
                    <a:pt x="407" y="3402"/>
                  </a:cubicBezTo>
                  <a:cubicBezTo>
                    <a:pt x="372" y="3507"/>
                    <a:pt x="349" y="3599"/>
                    <a:pt x="325" y="3704"/>
                  </a:cubicBezTo>
                  <a:cubicBezTo>
                    <a:pt x="244" y="4319"/>
                    <a:pt x="314" y="4923"/>
                    <a:pt x="407" y="5538"/>
                  </a:cubicBezTo>
                  <a:cubicBezTo>
                    <a:pt x="430" y="5770"/>
                    <a:pt x="593" y="5921"/>
                    <a:pt x="813" y="6026"/>
                  </a:cubicBezTo>
                  <a:cubicBezTo>
                    <a:pt x="1057" y="6142"/>
                    <a:pt x="1312" y="6130"/>
                    <a:pt x="1579" y="6153"/>
                  </a:cubicBezTo>
                  <a:cubicBezTo>
                    <a:pt x="1684" y="6177"/>
                    <a:pt x="1777" y="6177"/>
                    <a:pt x="1881" y="6177"/>
                  </a:cubicBezTo>
                  <a:cubicBezTo>
                    <a:pt x="1893" y="6177"/>
                    <a:pt x="1916" y="6153"/>
                    <a:pt x="1951" y="6142"/>
                  </a:cubicBezTo>
                  <a:close/>
                  <a:moveTo>
                    <a:pt x="1939" y="5550"/>
                  </a:moveTo>
                  <a:cubicBezTo>
                    <a:pt x="1951" y="5492"/>
                    <a:pt x="1974" y="5457"/>
                    <a:pt x="1974" y="5434"/>
                  </a:cubicBezTo>
                  <a:lnTo>
                    <a:pt x="1974" y="3878"/>
                  </a:lnTo>
                  <a:cubicBezTo>
                    <a:pt x="1974" y="3843"/>
                    <a:pt x="1939" y="3808"/>
                    <a:pt x="1928" y="3762"/>
                  </a:cubicBezTo>
                  <a:cubicBezTo>
                    <a:pt x="1719" y="3808"/>
                    <a:pt x="1533" y="3832"/>
                    <a:pt x="1347" y="3878"/>
                  </a:cubicBezTo>
                  <a:cubicBezTo>
                    <a:pt x="1243" y="3890"/>
                    <a:pt x="1185" y="3971"/>
                    <a:pt x="1173" y="4064"/>
                  </a:cubicBezTo>
                  <a:cubicBezTo>
                    <a:pt x="1161" y="4157"/>
                    <a:pt x="1161" y="4226"/>
                    <a:pt x="1161" y="4319"/>
                  </a:cubicBezTo>
                  <a:lnTo>
                    <a:pt x="1161" y="5143"/>
                  </a:lnTo>
                  <a:cubicBezTo>
                    <a:pt x="1161" y="5213"/>
                    <a:pt x="1161" y="5283"/>
                    <a:pt x="1173" y="5364"/>
                  </a:cubicBezTo>
                  <a:cubicBezTo>
                    <a:pt x="1185" y="5503"/>
                    <a:pt x="1243" y="5561"/>
                    <a:pt x="1394" y="5573"/>
                  </a:cubicBezTo>
                  <a:cubicBezTo>
                    <a:pt x="1568" y="5561"/>
                    <a:pt x="1742" y="5550"/>
                    <a:pt x="1939" y="5550"/>
                  </a:cubicBezTo>
                  <a:close/>
                  <a:moveTo>
                    <a:pt x="8022" y="1568"/>
                  </a:moveTo>
                  <a:cubicBezTo>
                    <a:pt x="7976" y="1963"/>
                    <a:pt x="7976" y="2380"/>
                    <a:pt x="8046" y="2578"/>
                  </a:cubicBezTo>
                  <a:cubicBezTo>
                    <a:pt x="8139" y="2578"/>
                    <a:pt x="8185" y="2520"/>
                    <a:pt x="8185" y="2438"/>
                  </a:cubicBezTo>
                  <a:lnTo>
                    <a:pt x="8185" y="1649"/>
                  </a:lnTo>
                  <a:cubicBezTo>
                    <a:pt x="8162" y="1568"/>
                    <a:pt x="8104" y="1556"/>
                    <a:pt x="8022" y="1568"/>
                  </a:cubicBezTo>
                  <a:close/>
                  <a:moveTo>
                    <a:pt x="8022" y="5863"/>
                  </a:moveTo>
                  <a:cubicBezTo>
                    <a:pt x="7964" y="5886"/>
                    <a:pt x="7964" y="5921"/>
                    <a:pt x="7953" y="5956"/>
                  </a:cubicBezTo>
                  <a:cubicBezTo>
                    <a:pt x="7918" y="6200"/>
                    <a:pt x="7895" y="6467"/>
                    <a:pt x="7860" y="6711"/>
                  </a:cubicBezTo>
                  <a:cubicBezTo>
                    <a:pt x="7860" y="6757"/>
                    <a:pt x="7848" y="6815"/>
                    <a:pt x="7860" y="6850"/>
                  </a:cubicBezTo>
                  <a:cubicBezTo>
                    <a:pt x="7860" y="6885"/>
                    <a:pt x="7895" y="6908"/>
                    <a:pt x="7918" y="6908"/>
                  </a:cubicBezTo>
                  <a:cubicBezTo>
                    <a:pt x="7953" y="6908"/>
                    <a:pt x="7988" y="6896"/>
                    <a:pt x="7988" y="6885"/>
                  </a:cubicBezTo>
                  <a:cubicBezTo>
                    <a:pt x="8022" y="6827"/>
                    <a:pt x="8046" y="6757"/>
                    <a:pt x="8046" y="6676"/>
                  </a:cubicBezTo>
                  <a:lnTo>
                    <a:pt x="8046" y="5921"/>
                  </a:lnTo>
                  <a:cubicBezTo>
                    <a:pt x="8046" y="5910"/>
                    <a:pt x="8034" y="5875"/>
                    <a:pt x="8022" y="586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9"/>
            <p:cNvSpPr/>
            <p:nvPr/>
          </p:nvSpPr>
          <p:spPr>
            <a:xfrm>
              <a:off x="2978175" y="3240450"/>
              <a:ext cx="81300" cy="82450"/>
            </a:xfrm>
            <a:custGeom>
              <a:rect b="b" l="l" r="r" t="t"/>
              <a:pathLst>
                <a:path extrusionOk="0" h="3298" w="3252">
                  <a:moveTo>
                    <a:pt x="2149" y="825"/>
                  </a:moveTo>
                  <a:cubicBezTo>
                    <a:pt x="2241" y="836"/>
                    <a:pt x="2323" y="836"/>
                    <a:pt x="2404" y="836"/>
                  </a:cubicBezTo>
                  <a:lnTo>
                    <a:pt x="2984" y="836"/>
                  </a:lnTo>
                  <a:cubicBezTo>
                    <a:pt x="3159" y="836"/>
                    <a:pt x="3228" y="906"/>
                    <a:pt x="3240" y="1068"/>
                  </a:cubicBezTo>
                  <a:cubicBezTo>
                    <a:pt x="3251" y="1324"/>
                    <a:pt x="3251" y="1591"/>
                    <a:pt x="3182" y="1846"/>
                  </a:cubicBezTo>
                  <a:cubicBezTo>
                    <a:pt x="3135" y="2009"/>
                    <a:pt x="3054" y="2102"/>
                    <a:pt x="2892" y="2113"/>
                  </a:cubicBezTo>
                  <a:cubicBezTo>
                    <a:pt x="2729" y="2113"/>
                    <a:pt x="2590" y="2148"/>
                    <a:pt x="2462" y="2229"/>
                  </a:cubicBezTo>
                  <a:cubicBezTo>
                    <a:pt x="2427" y="2241"/>
                    <a:pt x="2404" y="2253"/>
                    <a:pt x="2358" y="2287"/>
                  </a:cubicBezTo>
                  <a:lnTo>
                    <a:pt x="2358" y="2636"/>
                  </a:lnTo>
                  <a:lnTo>
                    <a:pt x="2358" y="2845"/>
                  </a:lnTo>
                  <a:cubicBezTo>
                    <a:pt x="2323" y="3077"/>
                    <a:pt x="2253" y="3181"/>
                    <a:pt x="2021" y="3228"/>
                  </a:cubicBezTo>
                  <a:cubicBezTo>
                    <a:pt x="1800" y="3251"/>
                    <a:pt x="1603" y="3274"/>
                    <a:pt x="1382" y="3286"/>
                  </a:cubicBezTo>
                  <a:cubicBezTo>
                    <a:pt x="1185" y="3297"/>
                    <a:pt x="1139" y="3239"/>
                    <a:pt x="1139" y="3019"/>
                  </a:cubicBezTo>
                  <a:lnTo>
                    <a:pt x="1139" y="2322"/>
                  </a:lnTo>
                  <a:cubicBezTo>
                    <a:pt x="1081" y="2311"/>
                    <a:pt x="1011" y="2299"/>
                    <a:pt x="930" y="2299"/>
                  </a:cubicBezTo>
                  <a:lnTo>
                    <a:pt x="291" y="2299"/>
                  </a:lnTo>
                  <a:cubicBezTo>
                    <a:pt x="94" y="2299"/>
                    <a:pt x="36" y="2253"/>
                    <a:pt x="24" y="2055"/>
                  </a:cubicBezTo>
                  <a:cubicBezTo>
                    <a:pt x="1" y="1858"/>
                    <a:pt x="24" y="1660"/>
                    <a:pt x="24" y="1475"/>
                  </a:cubicBezTo>
                  <a:cubicBezTo>
                    <a:pt x="24" y="1277"/>
                    <a:pt x="105" y="1150"/>
                    <a:pt x="280" y="1103"/>
                  </a:cubicBezTo>
                  <a:cubicBezTo>
                    <a:pt x="465" y="1045"/>
                    <a:pt x="663" y="1010"/>
                    <a:pt x="848" y="964"/>
                  </a:cubicBezTo>
                  <a:cubicBezTo>
                    <a:pt x="906" y="952"/>
                    <a:pt x="964" y="929"/>
                    <a:pt x="1023" y="929"/>
                  </a:cubicBezTo>
                  <a:cubicBezTo>
                    <a:pt x="1069" y="778"/>
                    <a:pt x="1034" y="616"/>
                    <a:pt x="1046" y="465"/>
                  </a:cubicBezTo>
                  <a:cubicBezTo>
                    <a:pt x="1069" y="383"/>
                    <a:pt x="1081" y="279"/>
                    <a:pt x="1104" y="209"/>
                  </a:cubicBezTo>
                  <a:cubicBezTo>
                    <a:pt x="1162" y="82"/>
                    <a:pt x="1278" y="0"/>
                    <a:pt x="1429" y="0"/>
                  </a:cubicBezTo>
                  <a:lnTo>
                    <a:pt x="1974" y="0"/>
                  </a:lnTo>
                  <a:cubicBezTo>
                    <a:pt x="2149" y="0"/>
                    <a:pt x="2195" y="58"/>
                    <a:pt x="2207" y="221"/>
                  </a:cubicBezTo>
                  <a:cubicBezTo>
                    <a:pt x="2207" y="337"/>
                    <a:pt x="2195" y="465"/>
                    <a:pt x="2195" y="581"/>
                  </a:cubicBezTo>
                  <a:cubicBezTo>
                    <a:pt x="2172" y="674"/>
                    <a:pt x="2149" y="732"/>
                    <a:pt x="2149" y="825"/>
                  </a:cubicBezTo>
                  <a:close/>
                  <a:moveTo>
                    <a:pt x="2067" y="2125"/>
                  </a:moveTo>
                  <a:cubicBezTo>
                    <a:pt x="2346" y="1974"/>
                    <a:pt x="2613" y="1893"/>
                    <a:pt x="2903" y="1835"/>
                  </a:cubicBezTo>
                  <a:cubicBezTo>
                    <a:pt x="3008" y="1602"/>
                    <a:pt x="3019" y="1370"/>
                    <a:pt x="2984" y="1138"/>
                  </a:cubicBezTo>
                  <a:cubicBezTo>
                    <a:pt x="2880" y="1080"/>
                    <a:pt x="2776" y="1103"/>
                    <a:pt x="2671" y="1092"/>
                  </a:cubicBezTo>
                  <a:lnTo>
                    <a:pt x="2033" y="1092"/>
                  </a:lnTo>
                  <a:cubicBezTo>
                    <a:pt x="1916" y="1092"/>
                    <a:pt x="1858" y="1022"/>
                    <a:pt x="1882" y="917"/>
                  </a:cubicBezTo>
                  <a:cubicBezTo>
                    <a:pt x="1893" y="767"/>
                    <a:pt x="1916" y="616"/>
                    <a:pt x="1928" y="476"/>
                  </a:cubicBezTo>
                  <a:cubicBezTo>
                    <a:pt x="1928" y="418"/>
                    <a:pt x="1916" y="360"/>
                    <a:pt x="1905" y="279"/>
                  </a:cubicBezTo>
                  <a:lnTo>
                    <a:pt x="1522" y="279"/>
                  </a:lnTo>
                  <a:cubicBezTo>
                    <a:pt x="1348" y="279"/>
                    <a:pt x="1313" y="325"/>
                    <a:pt x="1290" y="500"/>
                  </a:cubicBezTo>
                  <a:lnTo>
                    <a:pt x="1290" y="999"/>
                  </a:lnTo>
                  <a:cubicBezTo>
                    <a:pt x="1290" y="1138"/>
                    <a:pt x="1231" y="1196"/>
                    <a:pt x="1092" y="1231"/>
                  </a:cubicBezTo>
                  <a:cubicBezTo>
                    <a:pt x="1034" y="1243"/>
                    <a:pt x="976" y="1243"/>
                    <a:pt x="906" y="1243"/>
                  </a:cubicBezTo>
                  <a:cubicBezTo>
                    <a:pt x="732" y="1289"/>
                    <a:pt x="570" y="1312"/>
                    <a:pt x="396" y="1359"/>
                  </a:cubicBezTo>
                  <a:cubicBezTo>
                    <a:pt x="338" y="1370"/>
                    <a:pt x="280" y="1428"/>
                    <a:pt x="268" y="1475"/>
                  </a:cubicBezTo>
                  <a:cubicBezTo>
                    <a:pt x="233" y="1672"/>
                    <a:pt x="210" y="1881"/>
                    <a:pt x="291" y="2078"/>
                  </a:cubicBezTo>
                  <a:lnTo>
                    <a:pt x="616" y="2078"/>
                  </a:lnTo>
                  <a:lnTo>
                    <a:pt x="1104" y="2078"/>
                  </a:lnTo>
                  <a:cubicBezTo>
                    <a:pt x="1220" y="2078"/>
                    <a:pt x="1324" y="2102"/>
                    <a:pt x="1417" y="2183"/>
                  </a:cubicBezTo>
                  <a:cubicBezTo>
                    <a:pt x="1371" y="2461"/>
                    <a:pt x="1371" y="2740"/>
                    <a:pt x="1429" y="3007"/>
                  </a:cubicBezTo>
                  <a:cubicBezTo>
                    <a:pt x="1661" y="3030"/>
                    <a:pt x="1858" y="3030"/>
                    <a:pt x="2067" y="2926"/>
                  </a:cubicBezTo>
                  <a:cubicBezTo>
                    <a:pt x="2114" y="2682"/>
                    <a:pt x="2079" y="2415"/>
                    <a:pt x="2067" y="21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7" name="Google Shape;1637;p29"/>
          <p:cNvGrpSpPr/>
          <p:nvPr/>
        </p:nvGrpSpPr>
        <p:grpSpPr>
          <a:xfrm flipH="1" rot="-6698716">
            <a:off x="8427757" y="846037"/>
            <a:ext cx="1139236" cy="832555"/>
            <a:chOff x="3261275" y="2943825"/>
            <a:chExt cx="293325" cy="214350"/>
          </a:xfrm>
        </p:grpSpPr>
        <p:sp>
          <p:nvSpPr>
            <p:cNvPr id="1638" name="Google Shape;1638;p29"/>
            <p:cNvSpPr/>
            <p:nvPr/>
          </p:nvSpPr>
          <p:spPr>
            <a:xfrm>
              <a:off x="3432400" y="3092650"/>
              <a:ext cx="43550" cy="51800"/>
            </a:xfrm>
            <a:custGeom>
              <a:rect b="b" l="l" r="r" t="t"/>
              <a:pathLst>
                <a:path extrusionOk="0" h="2072" w="1742">
                  <a:moveTo>
                    <a:pt x="442" y="270"/>
                  </a:moveTo>
                  <a:cubicBezTo>
                    <a:pt x="813" y="537"/>
                    <a:pt x="1742" y="1396"/>
                    <a:pt x="987" y="1756"/>
                  </a:cubicBezTo>
                  <a:cubicBezTo>
                    <a:pt x="922" y="1787"/>
                    <a:pt x="860" y="1801"/>
                    <a:pt x="804" y="1801"/>
                  </a:cubicBezTo>
                  <a:cubicBezTo>
                    <a:pt x="501" y="1801"/>
                    <a:pt x="328" y="1403"/>
                    <a:pt x="279" y="1129"/>
                  </a:cubicBezTo>
                  <a:cubicBezTo>
                    <a:pt x="221" y="828"/>
                    <a:pt x="279" y="526"/>
                    <a:pt x="442" y="270"/>
                  </a:cubicBezTo>
                  <a:close/>
                  <a:moveTo>
                    <a:pt x="498" y="0"/>
                  </a:moveTo>
                  <a:cubicBezTo>
                    <a:pt x="413" y="0"/>
                    <a:pt x="171" y="280"/>
                    <a:pt x="116" y="444"/>
                  </a:cubicBezTo>
                  <a:cubicBezTo>
                    <a:pt x="24" y="700"/>
                    <a:pt x="0" y="1002"/>
                    <a:pt x="35" y="1164"/>
                  </a:cubicBezTo>
                  <a:cubicBezTo>
                    <a:pt x="91" y="1569"/>
                    <a:pt x="376" y="2071"/>
                    <a:pt x="847" y="2071"/>
                  </a:cubicBezTo>
                  <a:cubicBezTo>
                    <a:pt x="863" y="2071"/>
                    <a:pt x="878" y="2071"/>
                    <a:pt x="894" y="2070"/>
                  </a:cubicBezTo>
                  <a:cubicBezTo>
                    <a:pt x="1324" y="2046"/>
                    <a:pt x="1672" y="1570"/>
                    <a:pt x="1556" y="1141"/>
                  </a:cubicBezTo>
                  <a:cubicBezTo>
                    <a:pt x="1486" y="897"/>
                    <a:pt x="1312" y="677"/>
                    <a:pt x="1138" y="526"/>
                  </a:cubicBezTo>
                  <a:cubicBezTo>
                    <a:pt x="952" y="352"/>
                    <a:pt x="755" y="85"/>
                    <a:pt x="511" y="3"/>
                  </a:cubicBezTo>
                  <a:cubicBezTo>
                    <a:pt x="507" y="1"/>
                    <a:pt x="50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9"/>
            <p:cNvSpPr/>
            <p:nvPr/>
          </p:nvSpPr>
          <p:spPr>
            <a:xfrm>
              <a:off x="3261275" y="2943825"/>
              <a:ext cx="293325" cy="214350"/>
            </a:xfrm>
            <a:custGeom>
              <a:rect b="b" l="l" r="r" t="t"/>
              <a:pathLst>
                <a:path extrusionOk="0" h="8574" w="11733">
                  <a:moveTo>
                    <a:pt x="1319" y="639"/>
                  </a:moveTo>
                  <a:lnTo>
                    <a:pt x="1319" y="639"/>
                  </a:lnTo>
                  <a:cubicBezTo>
                    <a:pt x="2693" y="1482"/>
                    <a:pt x="4537" y="2485"/>
                    <a:pt x="4581" y="2485"/>
                  </a:cubicBezTo>
                  <a:cubicBezTo>
                    <a:pt x="4581" y="2485"/>
                    <a:pt x="4581" y="2485"/>
                    <a:pt x="4582" y="2485"/>
                  </a:cubicBezTo>
                  <a:cubicBezTo>
                    <a:pt x="5208" y="2799"/>
                    <a:pt x="6010" y="2903"/>
                    <a:pt x="6671" y="3066"/>
                  </a:cubicBezTo>
                  <a:cubicBezTo>
                    <a:pt x="7054" y="3147"/>
                    <a:pt x="8180" y="3367"/>
                    <a:pt x="8389" y="3391"/>
                  </a:cubicBezTo>
                  <a:cubicBezTo>
                    <a:pt x="8406" y="3396"/>
                    <a:pt x="8424" y="3399"/>
                    <a:pt x="8441" y="3399"/>
                  </a:cubicBezTo>
                  <a:cubicBezTo>
                    <a:pt x="8494" y="3399"/>
                    <a:pt x="8540" y="3371"/>
                    <a:pt x="8540" y="3309"/>
                  </a:cubicBezTo>
                  <a:cubicBezTo>
                    <a:pt x="8553" y="2663"/>
                    <a:pt x="9264" y="2281"/>
                    <a:pt x="9921" y="2281"/>
                  </a:cubicBezTo>
                  <a:cubicBezTo>
                    <a:pt x="10432" y="2281"/>
                    <a:pt x="10910" y="2512"/>
                    <a:pt x="11001" y="3031"/>
                  </a:cubicBezTo>
                  <a:cubicBezTo>
                    <a:pt x="11048" y="3367"/>
                    <a:pt x="10874" y="3901"/>
                    <a:pt x="10526" y="4041"/>
                  </a:cubicBezTo>
                  <a:cubicBezTo>
                    <a:pt x="10414" y="4078"/>
                    <a:pt x="10295" y="4091"/>
                    <a:pt x="10176" y="4091"/>
                  </a:cubicBezTo>
                  <a:cubicBezTo>
                    <a:pt x="9996" y="4091"/>
                    <a:pt x="9815" y="4062"/>
                    <a:pt x="9655" y="4041"/>
                  </a:cubicBezTo>
                  <a:cubicBezTo>
                    <a:pt x="9307" y="3983"/>
                    <a:pt x="8958" y="3890"/>
                    <a:pt x="8622" y="3820"/>
                  </a:cubicBezTo>
                  <a:cubicBezTo>
                    <a:pt x="7879" y="3634"/>
                    <a:pt x="5139" y="2857"/>
                    <a:pt x="4489" y="2648"/>
                  </a:cubicBezTo>
                  <a:cubicBezTo>
                    <a:pt x="4454" y="2624"/>
                    <a:pt x="4431" y="2624"/>
                    <a:pt x="4396" y="2624"/>
                  </a:cubicBezTo>
                  <a:cubicBezTo>
                    <a:pt x="4280" y="2624"/>
                    <a:pt x="4210" y="2752"/>
                    <a:pt x="4338" y="2857"/>
                  </a:cubicBezTo>
                  <a:cubicBezTo>
                    <a:pt x="4872" y="3298"/>
                    <a:pt x="6961" y="5225"/>
                    <a:pt x="7495" y="5759"/>
                  </a:cubicBezTo>
                  <a:cubicBezTo>
                    <a:pt x="7751" y="6003"/>
                    <a:pt x="8006" y="6258"/>
                    <a:pt x="8227" y="6537"/>
                  </a:cubicBezTo>
                  <a:cubicBezTo>
                    <a:pt x="8413" y="6746"/>
                    <a:pt x="8633" y="6978"/>
                    <a:pt x="8691" y="7268"/>
                  </a:cubicBezTo>
                  <a:cubicBezTo>
                    <a:pt x="8761" y="7640"/>
                    <a:pt x="8401" y="8069"/>
                    <a:pt x="8076" y="8197"/>
                  </a:cubicBezTo>
                  <a:cubicBezTo>
                    <a:pt x="7969" y="8241"/>
                    <a:pt x="7863" y="8261"/>
                    <a:pt x="7761" y="8261"/>
                  </a:cubicBezTo>
                  <a:cubicBezTo>
                    <a:pt x="6815" y="8261"/>
                    <a:pt x="6161" y="6523"/>
                    <a:pt x="7031" y="5968"/>
                  </a:cubicBezTo>
                  <a:cubicBezTo>
                    <a:pt x="7124" y="5910"/>
                    <a:pt x="7078" y="5840"/>
                    <a:pt x="7020" y="5782"/>
                  </a:cubicBezTo>
                  <a:cubicBezTo>
                    <a:pt x="6892" y="5620"/>
                    <a:pt x="6102" y="4772"/>
                    <a:pt x="5847" y="4505"/>
                  </a:cubicBezTo>
                  <a:cubicBezTo>
                    <a:pt x="5371" y="4006"/>
                    <a:pt x="4860" y="3391"/>
                    <a:pt x="4268" y="3019"/>
                  </a:cubicBezTo>
                  <a:cubicBezTo>
                    <a:pt x="4268" y="2996"/>
                    <a:pt x="2422" y="1928"/>
                    <a:pt x="983" y="1208"/>
                  </a:cubicBezTo>
                  <a:lnTo>
                    <a:pt x="983" y="1208"/>
                  </a:lnTo>
                  <a:cubicBezTo>
                    <a:pt x="1134" y="1255"/>
                    <a:pt x="1250" y="1313"/>
                    <a:pt x="1377" y="1371"/>
                  </a:cubicBezTo>
                  <a:cubicBezTo>
                    <a:pt x="1958" y="1626"/>
                    <a:pt x="2527" y="1916"/>
                    <a:pt x="3130" y="2125"/>
                  </a:cubicBezTo>
                  <a:cubicBezTo>
                    <a:pt x="3156" y="2134"/>
                    <a:pt x="3186" y="2139"/>
                    <a:pt x="3215" y="2139"/>
                  </a:cubicBezTo>
                  <a:cubicBezTo>
                    <a:pt x="3264" y="2139"/>
                    <a:pt x="3309" y="2123"/>
                    <a:pt x="3316" y="2079"/>
                  </a:cubicBezTo>
                  <a:cubicBezTo>
                    <a:pt x="3316" y="2032"/>
                    <a:pt x="3223" y="1963"/>
                    <a:pt x="3223" y="1963"/>
                  </a:cubicBezTo>
                  <a:cubicBezTo>
                    <a:pt x="2736" y="1568"/>
                    <a:pt x="2178" y="1231"/>
                    <a:pt x="1656" y="906"/>
                  </a:cubicBezTo>
                  <a:cubicBezTo>
                    <a:pt x="1540" y="825"/>
                    <a:pt x="1435" y="744"/>
                    <a:pt x="1319" y="639"/>
                  </a:cubicBezTo>
                  <a:close/>
                  <a:moveTo>
                    <a:pt x="542" y="1"/>
                  </a:moveTo>
                  <a:cubicBezTo>
                    <a:pt x="495" y="1"/>
                    <a:pt x="484" y="59"/>
                    <a:pt x="553" y="152"/>
                  </a:cubicBezTo>
                  <a:cubicBezTo>
                    <a:pt x="948" y="593"/>
                    <a:pt x="1726" y="1173"/>
                    <a:pt x="2376" y="1626"/>
                  </a:cubicBezTo>
                  <a:cubicBezTo>
                    <a:pt x="1656" y="1324"/>
                    <a:pt x="739" y="953"/>
                    <a:pt x="147" y="848"/>
                  </a:cubicBezTo>
                  <a:cubicBezTo>
                    <a:pt x="127" y="844"/>
                    <a:pt x="110" y="842"/>
                    <a:pt x="94" y="842"/>
                  </a:cubicBezTo>
                  <a:cubicBezTo>
                    <a:pt x="27" y="842"/>
                    <a:pt x="0" y="878"/>
                    <a:pt x="19" y="906"/>
                  </a:cubicBezTo>
                  <a:cubicBezTo>
                    <a:pt x="19" y="906"/>
                    <a:pt x="31" y="918"/>
                    <a:pt x="31" y="929"/>
                  </a:cubicBezTo>
                  <a:cubicBezTo>
                    <a:pt x="658" y="1440"/>
                    <a:pt x="1412" y="1800"/>
                    <a:pt x="2120" y="2183"/>
                  </a:cubicBezTo>
                  <a:cubicBezTo>
                    <a:pt x="2771" y="2520"/>
                    <a:pt x="3421" y="2903"/>
                    <a:pt x="4106" y="3193"/>
                  </a:cubicBezTo>
                  <a:cubicBezTo>
                    <a:pt x="4140" y="3205"/>
                    <a:pt x="5998" y="4935"/>
                    <a:pt x="6822" y="5863"/>
                  </a:cubicBezTo>
                  <a:cubicBezTo>
                    <a:pt x="5708" y="6630"/>
                    <a:pt x="6784" y="8573"/>
                    <a:pt x="7895" y="8573"/>
                  </a:cubicBezTo>
                  <a:cubicBezTo>
                    <a:pt x="8231" y="8573"/>
                    <a:pt x="8571" y="8395"/>
                    <a:pt x="8854" y="7953"/>
                  </a:cubicBezTo>
                  <a:cubicBezTo>
                    <a:pt x="9457" y="6989"/>
                    <a:pt x="8180" y="6038"/>
                    <a:pt x="7600" y="5469"/>
                  </a:cubicBezTo>
                  <a:cubicBezTo>
                    <a:pt x="7043" y="4923"/>
                    <a:pt x="6404" y="4459"/>
                    <a:pt x="5859" y="3855"/>
                  </a:cubicBezTo>
                  <a:cubicBezTo>
                    <a:pt x="5673" y="3658"/>
                    <a:pt x="5475" y="3425"/>
                    <a:pt x="5243" y="3216"/>
                  </a:cubicBezTo>
                  <a:lnTo>
                    <a:pt x="5243" y="3216"/>
                  </a:lnTo>
                  <a:cubicBezTo>
                    <a:pt x="5545" y="3309"/>
                    <a:pt x="5847" y="3367"/>
                    <a:pt x="6126" y="3425"/>
                  </a:cubicBezTo>
                  <a:cubicBezTo>
                    <a:pt x="6903" y="3565"/>
                    <a:pt x="7635" y="3878"/>
                    <a:pt x="8401" y="4064"/>
                  </a:cubicBezTo>
                  <a:cubicBezTo>
                    <a:pt x="8854" y="4175"/>
                    <a:pt x="9522" y="4409"/>
                    <a:pt x="10107" y="4409"/>
                  </a:cubicBezTo>
                  <a:cubicBezTo>
                    <a:pt x="10557" y="4409"/>
                    <a:pt x="10959" y="4271"/>
                    <a:pt x="11176" y="3832"/>
                  </a:cubicBezTo>
                  <a:cubicBezTo>
                    <a:pt x="11733" y="2678"/>
                    <a:pt x="10780" y="2065"/>
                    <a:pt x="9830" y="2065"/>
                  </a:cubicBezTo>
                  <a:cubicBezTo>
                    <a:pt x="9098" y="2065"/>
                    <a:pt x="8367" y="2430"/>
                    <a:pt x="8331" y="3193"/>
                  </a:cubicBezTo>
                  <a:cubicBezTo>
                    <a:pt x="7112" y="2973"/>
                    <a:pt x="4640" y="2299"/>
                    <a:pt x="4628" y="2276"/>
                  </a:cubicBezTo>
                  <a:cubicBezTo>
                    <a:pt x="4036" y="1847"/>
                    <a:pt x="3363" y="1498"/>
                    <a:pt x="2724" y="1115"/>
                  </a:cubicBezTo>
                  <a:cubicBezTo>
                    <a:pt x="2028" y="709"/>
                    <a:pt x="1331" y="268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9"/>
            <p:cNvSpPr/>
            <p:nvPr/>
          </p:nvSpPr>
          <p:spPr>
            <a:xfrm>
              <a:off x="3476500" y="3005250"/>
              <a:ext cx="55750" cy="36425"/>
            </a:xfrm>
            <a:custGeom>
              <a:rect b="b" l="l" r="r" t="t"/>
              <a:pathLst>
                <a:path extrusionOk="0" h="1457" w="2230">
                  <a:moveTo>
                    <a:pt x="1347" y="239"/>
                  </a:moveTo>
                  <a:cubicBezTo>
                    <a:pt x="1578" y="239"/>
                    <a:pt x="1789" y="330"/>
                    <a:pt x="1824" y="609"/>
                  </a:cubicBezTo>
                  <a:cubicBezTo>
                    <a:pt x="1869" y="1031"/>
                    <a:pt x="1598" y="1162"/>
                    <a:pt x="1259" y="1162"/>
                  </a:cubicBezTo>
                  <a:cubicBezTo>
                    <a:pt x="908" y="1162"/>
                    <a:pt x="486" y="1022"/>
                    <a:pt x="268" y="922"/>
                  </a:cubicBezTo>
                  <a:cubicBezTo>
                    <a:pt x="407" y="655"/>
                    <a:pt x="639" y="446"/>
                    <a:pt x="907" y="330"/>
                  </a:cubicBezTo>
                  <a:cubicBezTo>
                    <a:pt x="1032" y="279"/>
                    <a:pt x="1194" y="239"/>
                    <a:pt x="1347" y="239"/>
                  </a:cubicBezTo>
                  <a:close/>
                  <a:moveTo>
                    <a:pt x="1339" y="0"/>
                  </a:moveTo>
                  <a:cubicBezTo>
                    <a:pt x="1158" y="0"/>
                    <a:pt x="972" y="42"/>
                    <a:pt x="814" y="109"/>
                  </a:cubicBezTo>
                  <a:cubicBezTo>
                    <a:pt x="663" y="167"/>
                    <a:pt x="419" y="342"/>
                    <a:pt x="245" y="562"/>
                  </a:cubicBezTo>
                  <a:cubicBezTo>
                    <a:pt x="129" y="713"/>
                    <a:pt x="1" y="1085"/>
                    <a:pt x="59" y="1131"/>
                  </a:cubicBezTo>
                  <a:cubicBezTo>
                    <a:pt x="256" y="1305"/>
                    <a:pt x="581" y="1328"/>
                    <a:pt x="825" y="1386"/>
                  </a:cubicBezTo>
                  <a:cubicBezTo>
                    <a:pt x="974" y="1424"/>
                    <a:pt x="1148" y="1456"/>
                    <a:pt x="1314" y="1456"/>
                  </a:cubicBezTo>
                  <a:cubicBezTo>
                    <a:pt x="1406" y="1456"/>
                    <a:pt x="1497" y="1446"/>
                    <a:pt x="1580" y="1421"/>
                  </a:cubicBezTo>
                  <a:cubicBezTo>
                    <a:pt x="1998" y="1305"/>
                    <a:pt x="2230" y="748"/>
                    <a:pt x="2033" y="365"/>
                  </a:cubicBezTo>
                  <a:cubicBezTo>
                    <a:pt x="1898" y="102"/>
                    <a:pt x="1624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9"/>
            <p:cNvSpPr/>
            <p:nvPr/>
          </p:nvSpPr>
          <p:spPr>
            <a:xfrm>
              <a:off x="3352000" y="2998975"/>
              <a:ext cx="11625" cy="11050"/>
            </a:xfrm>
            <a:custGeom>
              <a:rect b="b" l="l" r="r" t="t"/>
              <a:pathLst>
                <a:path extrusionOk="0" h="442" w="465">
                  <a:moveTo>
                    <a:pt x="233" y="0"/>
                  </a:moveTo>
                  <a:cubicBezTo>
                    <a:pt x="117" y="0"/>
                    <a:pt x="1" y="105"/>
                    <a:pt x="12" y="221"/>
                  </a:cubicBezTo>
                  <a:cubicBezTo>
                    <a:pt x="12" y="337"/>
                    <a:pt x="117" y="442"/>
                    <a:pt x="233" y="442"/>
                  </a:cubicBezTo>
                  <a:cubicBezTo>
                    <a:pt x="349" y="442"/>
                    <a:pt x="465" y="337"/>
                    <a:pt x="453" y="221"/>
                  </a:cubicBezTo>
                  <a:cubicBezTo>
                    <a:pt x="453" y="105"/>
                    <a:pt x="36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2" name="Google Shape;1642;p29"/>
          <p:cNvSpPr/>
          <p:nvPr/>
        </p:nvSpPr>
        <p:spPr>
          <a:xfrm flipH="1" rot="-1720377">
            <a:off x="743057" y="-323487"/>
            <a:ext cx="927086" cy="845552"/>
          </a:xfrm>
          <a:custGeom>
            <a:rect b="b" l="l" r="r" t="t"/>
            <a:pathLst>
              <a:path extrusionOk="0" h="8624" w="9977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29"/>
          <p:cNvSpPr/>
          <p:nvPr/>
        </p:nvSpPr>
        <p:spPr>
          <a:xfrm flipH="1" rot="-842110">
            <a:off x="123693" y="52957"/>
            <a:ext cx="497132" cy="491131"/>
          </a:xfrm>
          <a:custGeom>
            <a:rect b="b" l="l" r="r" t="t"/>
            <a:pathLst>
              <a:path extrusionOk="0" h="5058" w="512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4" name="Google Shape;1644;p29"/>
          <p:cNvGrpSpPr/>
          <p:nvPr/>
        </p:nvGrpSpPr>
        <p:grpSpPr>
          <a:xfrm flipH="1" rot="6757396">
            <a:off x="7704419" y="323603"/>
            <a:ext cx="414892" cy="1399056"/>
            <a:chOff x="954700" y="3672025"/>
            <a:chExt cx="106825" cy="360200"/>
          </a:xfrm>
        </p:grpSpPr>
        <p:sp>
          <p:nvSpPr>
            <p:cNvPr id="1645" name="Google Shape;1645;p29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9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9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9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9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9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9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9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9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4" name="Google Shape;1654;p29"/>
          <p:cNvGrpSpPr/>
          <p:nvPr/>
        </p:nvGrpSpPr>
        <p:grpSpPr>
          <a:xfrm rot="4839262">
            <a:off x="727815" y="491434"/>
            <a:ext cx="735585" cy="735614"/>
            <a:chOff x="2894600" y="3171950"/>
            <a:chExt cx="210450" cy="217125"/>
          </a:xfrm>
        </p:grpSpPr>
        <p:sp>
          <p:nvSpPr>
            <p:cNvPr id="1655" name="Google Shape;1655;p29"/>
            <p:cNvSpPr/>
            <p:nvPr/>
          </p:nvSpPr>
          <p:spPr>
            <a:xfrm>
              <a:off x="2894600" y="3171950"/>
              <a:ext cx="210450" cy="217125"/>
            </a:xfrm>
            <a:custGeom>
              <a:rect b="b" l="l" r="r" t="t"/>
              <a:pathLst>
                <a:path extrusionOk="0" h="8685" w="8418">
                  <a:moveTo>
                    <a:pt x="7976" y="5445"/>
                  </a:moveTo>
                  <a:cubicBezTo>
                    <a:pt x="8301" y="5631"/>
                    <a:pt x="8301" y="5631"/>
                    <a:pt x="8301" y="6014"/>
                  </a:cubicBezTo>
                  <a:lnTo>
                    <a:pt x="8301" y="6653"/>
                  </a:lnTo>
                  <a:cubicBezTo>
                    <a:pt x="8301" y="6722"/>
                    <a:pt x="8301" y="6792"/>
                    <a:pt x="8278" y="6862"/>
                  </a:cubicBezTo>
                  <a:cubicBezTo>
                    <a:pt x="8255" y="7024"/>
                    <a:pt x="8139" y="7187"/>
                    <a:pt x="7964" y="7187"/>
                  </a:cubicBezTo>
                  <a:cubicBezTo>
                    <a:pt x="7918" y="7187"/>
                    <a:pt x="7872" y="7198"/>
                    <a:pt x="7837" y="7198"/>
                  </a:cubicBezTo>
                  <a:cubicBezTo>
                    <a:pt x="7802" y="7361"/>
                    <a:pt x="7779" y="7512"/>
                    <a:pt x="7744" y="7651"/>
                  </a:cubicBezTo>
                  <a:cubicBezTo>
                    <a:pt x="7697" y="7883"/>
                    <a:pt x="7570" y="8046"/>
                    <a:pt x="7337" y="8115"/>
                  </a:cubicBezTo>
                  <a:cubicBezTo>
                    <a:pt x="6792" y="8290"/>
                    <a:pt x="6223" y="8464"/>
                    <a:pt x="5666" y="8615"/>
                  </a:cubicBezTo>
                  <a:cubicBezTo>
                    <a:pt x="5492" y="8649"/>
                    <a:pt x="5306" y="8673"/>
                    <a:pt x="5120" y="8673"/>
                  </a:cubicBezTo>
                  <a:cubicBezTo>
                    <a:pt x="4586" y="8684"/>
                    <a:pt x="4064" y="8684"/>
                    <a:pt x="3518" y="8684"/>
                  </a:cubicBezTo>
                  <a:cubicBezTo>
                    <a:pt x="3158" y="8684"/>
                    <a:pt x="2821" y="8568"/>
                    <a:pt x="2508" y="8359"/>
                  </a:cubicBezTo>
                  <a:cubicBezTo>
                    <a:pt x="2287" y="8231"/>
                    <a:pt x="2183" y="7999"/>
                    <a:pt x="2113" y="7767"/>
                  </a:cubicBezTo>
                  <a:cubicBezTo>
                    <a:pt x="2067" y="7639"/>
                    <a:pt x="2044" y="7512"/>
                    <a:pt x="2032" y="7372"/>
                  </a:cubicBezTo>
                  <a:cubicBezTo>
                    <a:pt x="1997" y="7198"/>
                    <a:pt x="1986" y="7024"/>
                    <a:pt x="1986" y="6850"/>
                  </a:cubicBezTo>
                  <a:cubicBezTo>
                    <a:pt x="1974" y="6711"/>
                    <a:pt x="1997" y="6560"/>
                    <a:pt x="1974" y="6397"/>
                  </a:cubicBezTo>
                  <a:lnTo>
                    <a:pt x="1811" y="6397"/>
                  </a:lnTo>
                  <a:cubicBezTo>
                    <a:pt x="1428" y="6432"/>
                    <a:pt x="1057" y="6386"/>
                    <a:pt x="697" y="6246"/>
                  </a:cubicBezTo>
                  <a:cubicBezTo>
                    <a:pt x="384" y="6130"/>
                    <a:pt x="209" y="5910"/>
                    <a:pt x="128" y="5608"/>
                  </a:cubicBezTo>
                  <a:cubicBezTo>
                    <a:pt x="117" y="5527"/>
                    <a:pt x="82" y="5457"/>
                    <a:pt x="82" y="5399"/>
                  </a:cubicBezTo>
                  <a:cubicBezTo>
                    <a:pt x="58" y="4946"/>
                    <a:pt x="12" y="4505"/>
                    <a:pt x="0" y="4052"/>
                  </a:cubicBezTo>
                  <a:cubicBezTo>
                    <a:pt x="0" y="3832"/>
                    <a:pt x="35" y="3599"/>
                    <a:pt x="70" y="3379"/>
                  </a:cubicBezTo>
                  <a:cubicBezTo>
                    <a:pt x="82" y="3321"/>
                    <a:pt x="93" y="3263"/>
                    <a:pt x="128" y="3205"/>
                  </a:cubicBezTo>
                  <a:cubicBezTo>
                    <a:pt x="233" y="2961"/>
                    <a:pt x="418" y="2798"/>
                    <a:pt x="674" y="2787"/>
                  </a:cubicBezTo>
                  <a:cubicBezTo>
                    <a:pt x="1068" y="2775"/>
                    <a:pt x="1463" y="2671"/>
                    <a:pt x="1870" y="2764"/>
                  </a:cubicBezTo>
                  <a:cubicBezTo>
                    <a:pt x="1939" y="2636"/>
                    <a:pt x="1916" y="2520"/>
                    <a:pt x="1916" y="2380"/>
                  </a:cubicBezTo>
                  <a:cubicBezTo>
                    <a:pt x="1916" y="1951"/>
                    <a:pt x="1939" y="1521"/>
                    <a:pt x="2032" y="1103"/>
                  </a:cubicBezTo>
                  <a:cubicBezTo>
                    <a:pt x="2055" y="987"/>
                    <a:pt x="2078" y="860"/>
                    <a:pt x="2125" y="755"/>
                  </a:cubicBezTo>
                  <a:cubicBezTo>
                    <a:pt x="2218" y="558"/>
                    <a:pt x="2357" y="407"/>
                    <a:pt x="2578" y="326"/>
                  </a:cubicBezTo>
                  <a:cubicBezTo>
                    <a:pt x="2868" y="221"/>
                    <a:pt x="3170" y="175"/>
                    <a:pt x="3483" y="151"/>
                  </a:cubicBezTo>
                  <a:cubicBezTo>
                    <a:pt x="4087" y="105"/>
                    <a:pt x="4702" y="47"/>
                    <a:pt x="5306" y="1"/>
                  </a:cubicBezTo>
                  <a:lnTo>
                    <a:pt x="5526" y="1"/>
                  </a:lnTo>
                  <a:cubicBezTo>
                    <a:pt x="5828" y="35"/>
                    <a:pt x="6130" y="47"/>
                    <a:pt x="6444" y="93"/>
                  </a:cubicBezTo>
                  <a:cubicBezTo>
                    <a:pt x="6711" y="117"/>
                    <a:pt x="6989" y="163"/>
                    <a:pt x="7256" y="233"/>
                  </a:cubicBezTo>
                  <a:cubicBezTo>
                    <a:pt x="7570" y="326"/>
                    <a:pt x="7744" y="558"/>
                    <a:pt x="7802" y="860"/>
                  </a:cubicBezTo>
                  <a:cubicBezTo>
                    <a:pt x="7837" y="1011"/>
                    <a:pt x="7848" y="1138"/>
                    <a:pt x="7872" y="1301"/>
                  </a:cubicBezTo>
                  <a:cubicBezTo>
                    <a:pt x="7988" y="1301"/>
                    <a:pt x="8104" y="1301"/>
                    <a:pt x="8220" y="1312"/>
                  </a:cubicBezTo>
                  <a:cubicBezTo>
                    <a:pt x="8359" y="1324"/>
                    <a:pt x="8417" y="1370"/>
                    <a:pt x="8417" y="1498"/>
                  </a:cubicBezTo>
                  <a:lnTo>
                    <a:pt x="8417" y="1939"/>
                  </a:lnTo>
                  <a:lnTo>
                    <a:pt x="8417" y="2485"/>
                  </a:lnTo>
                  <a:cubicBezTo>
                    <a:pt x="8417" y="2694"/>
                    <a:pt x="8359" y="2752"/>
                    <a:pt x="8150" y="2810"/>
                  </a:cubicBezTo>
                  <a:cubicBezTo>
                    <a:pt x="8104" y="2822"/>
                    <a:pt x="8046" y="2833"/>
                    <a:pt x="8011" y="2868"/>
                  </a:cubicBezTo>
                  <a:cubicBezTo>
                    <a:pt x="7953" y="3158"/>
                    <a:pt x="7988" y="3425"/>
                    <a:pt x="7964" y="3715"/>
                  </a:cubicBezTo>
                  <a:cubicBezTo>
                    <a:pt x="7953" y="4006"/>
                    <a:pt x="7953" y="4319"/>
                    <a:pt x="7953" y="4609"/>
                  </a:cubicBezTo>
                  <a:cubicBezTo>
                    <a:pt x="7976" y="4876"/>
                    <a:pt x="7964" y="5167"/>
                    <a:pt x="7976" y="5445"/>
                  </a:cubicBezTo>
                  <a:close/>
                  <a:moveTo>
                    <a:pt x="2218" y="4261"/>
                  </a:moveTo>
                  <a:cubicBezTo>
                    <a:pt x="2229" y="4261"/>
                    <a:pt x="2229" y="4261"/>
                    <a:pt x="2218" y="4261"/>
                  </a:cubicBezTo>
                  <a:cubicBezTo>
                    <a:pt x="2229" y="4691"/>
                    <a:pt x="2229" y="5143"/>
                    <a:pt x="2229" y="5573"/>
                  </a:cubicBezTo>
                  <a:cubicBezTo>
                    <a:pt x="2229" y="5944"/>
                    <a:pt x="2218" y="6293"/>
                    <a:pt x="2229" y="6653"/>
                  </a:cubicBezTo>
                  <a:cubicBezTo>
                    <a:pt x="2229" y="6850"/>
                    <a:pt x="2264" y="7059"/>
                    <a:pt x="2299" y="7256"/>
                  </a:cubicBezTo>
                  <a:cubicBezTo>
                    <a:pt x="2334" y="7396"/>
                    <a:pt x="2392" y="7512"/>
                    <a:pt x="2404" y="7639"/>
                  </a:cubicBezTo>
                  <a:cubicBezTo>
                    <a:pt x="2438" y="7872"/>
                    <a:pt x="2566" y="8057"/>
                    <a:pt x="2787" y="8162"/>
                  </a:cubicBezTo>
                  <a:cubicBezTo>
                    <a:pt x="3019" y="8278"/>
                    <a:pt x="3251" y="8348"/>
                    <a:pt x="3518" y="8348"/>
                  </a:cubicBezTo>
                  <a:cubicBezTo>
                    <a:pt x="4075" y="8336"/>
                    <a:pt x="4621" y="8336"/>
                    <a:pt x="5178" y="8336"/>
                  </a:cubicBezTo>
                  <a:cubicBezTo>
                    <a:pt x="5306" y="8336"/>
                    <a:pt x="5457" y="8336"/>
                    <a:pt x="5573" y="8290"/>
                  </a:cubicBezTo>
                  <a:lnTo>
                    <a:pt x="7175" y="7814"/>
                  </a:lnTo>
                  <a:cubicBezTo>
                    <a:pt x="7314" y="7767"/>
                    <a:pt x="7384" y="7686"/>
                    <a:pt x="7407" y="7547"/>
                  </a:cubicBezTo>
                  <a:lnTo>
                    <a:pt x="7454" y="7338"/>
                  </a:lnTo>
                  <a:cubicBezTo>
                    <a:pt x="7488" y="7117"/>
                    <a:pt x="7488" y="6896"/>
                    <a:pt x="7523" y="6699"/>
                  </a:cubicBezTo>
                  <a:cubicBezTo>
                    <a:pt x="7616" y="6177"/>
                    <a:pt x="7663" y="5631"/>
                    <a:pt x="7628" y="5109"/>
                  </a:cubicBezTo>
                  <a:lnTo>
                    <a:pt x="7628" y="4400"/>
                  </a:lnTo>
                  <a:cubicBezTo>
                    <a:pt x="7639" y="4006"/>
                    <a:pt x="7639" y="3623"/>
                    <a:pt x="7663" y="3240"/>
                  </a:cubicBezTo>
                  <a:cubicBezTo>
                    <a:pt x="7686" y="2497"/>
                    <a:pt x="7686" y="1742"/>
                    <a:pt x="7558" y="1011"/>
                  </a:cubicBezTo>
                  <a:cubicBezTo>
                    <a:pt x="7512" y="720"/>
                    <a:pt x="7372" y="546"/>
                    <a:pt x="7082" y="465"/>
                  </a:cubicBezTo>
                  <a:cubicBezTo>
                    <a:pt x="7036" y="453"/>
                    <a:pt x="6978" y="442"/>
                    <a:pt x="6931" y="442"/>
                  </a:cubicBezTo>
                  <a:cubicBezTo>
                    <a:pt x="6583" y="395"/>
                    <a:pt x="6235" y="372"/>
                    <a:pt x="5898" y="326"/>
                  </a:cubicBezTo>
                  <a:cubicBezTo>
                    <a:pt x="5608" y="291"/>
                    <a:pt x="5341" y="314"/>
                    <a:pt x="5050" y="349"/>
                  </a:cubicBezTo>
                  <a:cubicBezTo>
                    <a:pt x="4783" y="395"/>
                    <a:pt x="4528" y="430"/>
                    <a:pt x="4261" y="453"/>
                  </a:cubicBezTo>
                  <a:cubicBezTo>
                    <a:pt x="3890" y="488"/>
                    <a:pt x="3506" y="500"/>
                    <a:pt x="3135" y="511"/>
                  </a:cubicBezTo>
                  <a:cubicBezTo>
                    <a:pt x="2972" y="511"/>
                    <a:pt x="2821" y="569"/>
                    <a:pt x="2682" y="616"/>
                  </a:cubicBezTo>
                  <a:cubicBezTo>
                    <a:pt x="2531" y="662"/>
                    <a:pt x="2462" y="755"/>
                    <a:pt x="2404" y="871"/>
                  </a:cubicBezTo>
                  <a:cubicBezTo>
                    <a:pt x="2380" y="953"/>
                    <a:pt x="2346" y="1034"/>
                    <a:pt x="2334" y="1103"/>
                  </a:cubicBezTo>
                  <a:cubicBezTo>
                    <a:pt x="2229" y="1498"/>
                    <a:pt x="2218" y="1893"/>
                    <a:pt x="2218" y="2299"/>
                  </a:cubicBezTo>
                  <a:close/>
                  <a:moveTo>
                    <a:pt x="1951" y="5805"/>
                  </a:moveTo>
                  <a:cubicBezTo>
                    <a:pt x="1870" y="5805"/>
                    <a:pt x="1811" y="5828"/>
                    <a:pt x="1765" y="5828"/>
                  </a:cubicBezTo>
                  <a:cubicBezTo>
                    <a:pt x="1603" y="5828"/>
                    <a:pt x="1428" y="5828"/>
                    <a:pt x="1277" y="5805"/>
                  </a:cubicBezTo>
                  <a:cubicBezTo>
                    <a:pt x="1080" y="5782"/>
                    <a:pt x="952" y="5677"/>
                    <a:pt x="929" y="5480"/>
                  </a:cubicBezTo>
                  <a:cubicBezTo>
                    <a:pt x="906" y="5387"/>
                    <a:pt x="883" y="5294"/>
                    <a:pt x="883" y="5201"/>
                  </a:cubicBezTo>
                  <a:cubicBezTo>
                    <a:pt x="883" y="4842"/>
                    <a:pt x="871" y="4493"/>
                    <a:pt x="883" y="4122"/>
                  </a:cubicBezTo>
                  <a:cubicBezTo>
                    <a:pt x="883" y="3855"/>
                    <a:pt x="1010" y="3634"/>
                    <a:pt x="1347" y="3576"/>
                  </a:cubicBezTo>
                  <a:cubicBezTo>
                    <a:pt x="1533" y="3541"/>
                    <a:pt x="1719" y="3507"/>
                    <a:pt x="1928" y="3460"/>
                  </a:cubicBezTo>
                  <a:cubicBezTo>
                    <a:pt x="1939" y="3309"/>
                    <a:pt x="1951" y="3193"/>
                    <a:pt x="1916" y="3054"/>
                  </a:cubicBezTo>
                  <a:lnTo>
                    <a:pt x="1359" y="3054"/>
                  </a:lnTo>
                  <a:cubicBezTo>
                    <a:pt x="1173" y="3065"/>
                    <a:pt x="964" y="3077"/>
                    <a:pt x="778" y="3100"/>
                  </a:cubicBezTo>
                  <a:cubicBezTo>
                    <a:pt x="581" y="3112"/>
                    <a:pt x="465" y="3216"/>
                    <a:pt x="407" y="3402"/>
                  </a:cubicBezTo>
                  <a:cubicBezTo>
                    <a:pt x="372" y="3507"/>
                    <a:pt x="349" y="3599"/>
                    <a:pt x="325" y="3704"/>
                  </a:cubicBezTo>
                  <a:cubicBezTo>
                    <a:pt x="244" y="4319"/>
                    <a:pt x="314" y="4923"/>
                    <a:pt x="407" y="5538"/>
                  </a:cubicBezTo>
                  <a:cubicBezTo>
                    <a:pt x="430" y="5770"/>
                    <a:pt x="593" y="5921"/>
                    <a:pt x="813" y="6026"/>
                  </a:cubicBezTo>
                  <a:cubicBezTo>
                    <a:pt x="1057" y="6142"/>
                    <a:pt x="1312" y="6130"/>
                    <a:pt x="1579" y="6153"/>
                  </a:cubicBezTo>
                  <a:cubicBezTo>
                    <a:pt x="1684" y="6177"/>
                    <a:pt x="1777" y="6177"/>
                    <a:pt x="1881" y="6177"/>
                  </a:cubicBezTo>
                  <a:cubicBezTo>
                    <a:pt x="1893" y="6177"/>
                    <a:pt x="1916" y="6153"/>
                    <a:pt x="1951" y="6142"/>
                  </a:cubicBezTo>
                  <a:close/>
                  <a:moveTo>
                    <a:pt x="1939" y="5550"/>
                  </a:moveTo>
                  <a:cubicBezTo>
                    <a:pt x="1951" y="5492"/>
                    <a:pt x="1974" y="5457"/>
                    <a:pt x="1974" y="5434"/>
                  </a:cubicBezTo>
                  <a:lnTo>
                    <a:pt x="1974" y="3878"/>
                  </a:lnTo>
                  <a:cubicBezTo>
                    <a:pt x="1974" y="3843"/>
                    <a:pt x="1939" y="3808"/>
                    <a:pt x="1928" y="3762"/>
                  </a:cubicBezTo>
                  <a:cubicBezTo>
                    <a:pt x="1719" y="3808"/>
                    <a:pt x="1533" y="3832"/>
                    <a:pt x="1347" y="3878"/>
                  </a:cubicBezTo>
                  <a:cubicBezTo>
                    <a:pt x="1243" y="3890"/>
                    <a:pt x="1185" y="3971"/>
                    <a:pt x="1173" y="4064"/>
                  </a:cubicBezTo>
                  <a:cubicBezTo>
                    <a:pt x="1161" y="4157"/>
                    <a:pt x="1161" y="4226"/>
                    <a:pt x="1161" y="4319"/>
                  </a:cubicBezTo>
                  <a:lnTo>
                    <a:pt x="1161" y="5143"/>
                  </a:lnTo>
                  <a:cubicBezTo>
                    <a:pt x="1161" y="5213"/>
                    <a:pt x="1161" y="5283"/>
                    <a:pt x="1173" y="5364"/>
                  </a:cubicBezTo>
                  <a:cubicBezTo>
                    <a:pt x="1185" y="5503"/>
                    <a:pt x="1243" y="5561"/>
                    <a:pt x="1394" y="5573"/>
                  </a:cubicBezTo>
                  <a:cubicBezTo>
                    <a:pt x="1568" y="5561"/>
                    <a:pt x="1742" y="5550"/>
                    <a:pt x="1939" y="5550"/>
                  </a:cubicBezTo>
                  <a:close/>
                  <a:moveTo>
                    <a:pt x="8022" y="1568"/>
                  </a:moveTo>
                  <a:cubicBezTo>
                    <a:pt x="7976" y="1963"/>
                    <a:pt x="7976" y="2380"/>
                    <a:pt x="8046" y="2578"/>
                  </a:cubicBezTo>
                  <a:cubicBezTo>
                    <a:pt x="8139" y="2578"/>
                    <a:pt x="8185" y="2520"/>
                    <a:pt x="8185" y="2438"/>
                  </a:cubicBezTo>
                  <a:lnTo>
                    <a:pt x="8185" y="1649"/>
                  </a:lnTo>
                  <a:cubicBezTo>
                    <a:pt x="8162" y="1568"/>
                    <a:pt x="8104" y="1556"/>
                    <a:pt x="8022" y="1568"/>
                  </a:cubicBezTo>
                  <a:close/>
                  <a:moveTo>
                    <a:pt x="8022" y="5863"/>
                  </a:moveTo>
                  <a:cubicBezTo>
                    <a:pt x="7964" y="5886"/>
                    <a:pt x="7964" y="5921"/>
                    <a:pt x="7953" y="5956"/>
                  </a:cubicBezTo>
                  <a:cubicBezTo>
                    <a:pt x="7918" y="6200"/>
                    <a:pt x="7895" y="6467"/>
                    <a:pt x="7860" y="6711"/>
                  </a:cubicBezTo>
                  <a:cubicBezTo>
                    <a:pt x="7860" y="6757"/>
                    <a:pt x="7848" y="6815"/>
                    <a:pt x="7860" y="6850"/>
                  </a:cubicBezTo>
                  <a:cubicBezTo>
                    <a:pt x="7860" y="6885"/>
                    <a:pt x="7895" y="6908"/>
                    <a:pt x="7918" y="6908"/>
                  </a:cubicBezTo>
                  <a:cubicBezTo>
                    <a:pt x="7953" y="6908"/>
                    <a:pt x="7988" y="6896"/>
                    <a:pt x="7988" y="6885"/>
                  </a:cubicBezTo>
                  <a:cubicBezTo>
                    <a:pt x="8022" y="6827"/>
                    <a:pt x="8046" y="6757"/>
                    <a:pt x="8046" y="6676"/>
                  </a:cubicBezTo>
                  <a:lnTo>
                    <a:pt x="8046" y="5921"/>
                  </a:lnTo>
                  <a:cubicBezTo>
                    <a:pt x="8046" y="5910"/>
                    <a:pt x="8034" y="5875"/>
                    <a:pt x="8022" y="586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9"/>
            <p:cNvSpPr/>
            <p:nvPr/>
          </p:nvSpPr>
          <p:spPr>
            <a:xfrm>
              <a:off x="2978175" y="3240450"/>
              <a:ext cx="81300" cy="82450"/>
            </a:xfrm>
            <a:custGeom>
              <a:rect b="b" l="l" r="r" t="t"/>
              <a:pathLst>
                <a:path extrusionOk="0" h="3298" w="3252">
                  <a:moveTo>
                    <a:pt x="2149" y="825"/>
                  </a:moveTo>
                  <a:cubicBezTo>
                    <a:pt x="2241" y="836"/>
                    <a:pt x="2323" y="836"/>
                    <a:pt x="2404" y="836"/>
                  </a:cubicBezTo>
                  <a:lnTo>
                    <a:pt x="2984" y="836"/>
                  </a:lnTo>
                  <a:cubicBezTo>
                    <a:pt x="3159" y="836"/>
                    <a:pt x="3228" y="906"/>
                    <a:pt x="3240" y="1068"/>
                  </a:cubicBezTo>
                  <a:cubicBezTo>
                    <a:pt x="3251" y="1324"/>
                    <a:pt x="3251" y="1591"/>
                    <a:pt x="3182" y="1846"/>
                  </a:cubicBezTo>
                  <a:cubicBezTo>
                    <a:pt x="3135" y="2009"/>
                    <a:pt x="3054" y="2102"/>
                    <a:pt x="2892" y="2113"/>
                  </a:cubicBezTo>
                  <a:cubicBezTo>
                    <a:pt x="2729" y="2113"/>
                    <a:pt x="2590" y="2148"/>
                    <a:pt x="2462" y="2229"/>
                  </a:cubicBezTo>
                  <a:cubicBezTo>
                    <a:pt x="2427" y="2241"/>
                    <a:pt x="2404" y="2253"/>
                    <a:pt x="2358" y="2287"/>
                  </a:cubicBezTo>
                  <a:lnTo>
                    <a:pt x="2358" y="2636"/>
                  </a:lnTo>
                  <a:lnTo>
                    <a:pt x="2358" y="2845"/>
                  </a:lnTo>
                  <a:cubicBezTo>
                    <a:pt x="2323" y="3077"/>
                    <a:pt x="2253" y="3181"/>
                    <a:pt x="2021" y="3228"/>
                  </a:cubicBezTo>
                  <a:cubicBezTo>
                    <a:pt x="1800" y="3251"/>
                    <a:pt x="1603" y="3274"/>
                    <a:pt x="1382" y="3286"/>
                  </a:cubicBezTo>
                  <a:cubicBezTo>
                    <a:pt x="1185" y="3297"/>
                    <a:pt x="1139" y="3239"/>
                    <a:pt x="1139" y="3019"/>
                  </a:cubicBezTo>
                  <a:lnTo>
                    <a:pt x="1139" y="2322"/>
                  </a:lnTo>
                  <a:cubicBezTo>
                    <a:pt x="1081" y="2311"/>
                    <a:pt x="1011" y="2299"/>
                    <a:pt x="930" y="2299"/>
                  </a:cubicBezTo>
                  <a:lnTo>
                    <a:pt x="291" y="2299"/>
                  </a:lnTo>
                  <a:cubicBezTo>
                    <a:pt x="94" y="2299"/>
                    <a:pt x="36" y="2253"/>
                    <a:pt x="24" y="2055"/>
                  </a:cubicBezTo>
                  <a:cubicBezTo>
                    <a:pt x="1" y="1858"/>
                    <a:pt x="24" y="1660"/>
                    <a:pt x="24" y="1475"/>
                  </a:cubicBezTo>
                  <a:cubicBezTo>
                    <a:pt x="24" y="1277"/>
                    <a:pt x="105" y="1150"/>
                    <a:pt x="280" y="1103"/>
                  </a:cubicBezTo>
                  <a:cubicBezTo>
                    <a:pt x="465" y="1045"/>
                    <a:pt x="663" y="1010"/>
                    <a:pt x="848" y="964"/>
                  </a:cubicBezTo>
                  <a:cubicBezTo>
                    <a:pt x="906" y="952"/>
                    <a:pt x="964" y="929"/>
                    <a:pt x="1023" y="929"/>
                  </a:cubicBezTo>
                  <a:cubicBezTo>
                    <a:pt x="1069" y="778"/>
                    <a:pt x="1034" y="616"/>
                    <a:pt x="1046" y="465"/>
                  </a:cubicBezTo>
                  <a:cubicBezTo>
                    <a:pt x="1069" y="383"/>
                    <a:pt x="1081" y="279"/>
                    <a:pt x="1104" y="209"/>
                  </a:cubicBezTo>
                  <a:cubicBezTo>
                    <a:pt x="1162" y="82"/>
                    <a:pt x="1278" y="0"/>
                    <a:pt x="1429" y="0"/>
                  </a:cubicBezTo>
                  <a:lnTo>
                    <a:pt x="1974" y="0"/>
                  </a:lnTo>
                  <a:cubicBezTo>
                    <a:pt x="2149" y="0"/>
                    <a:pt x="2195" y="58"/>
                    <a:pt x="2207" y="221"/>
                  </a:cubicBezTo>
                  <a:cubicBezTo>
                    <a:pt x="2207" y="337"/>
                    <a:pt x="2195" y="465"/>
                    <a:pt x="2195" y="581"/>
                  </a:cubicBezTo>
                  <a:cubicBezTo>
                    <a:pt x="2172" y="674"/>
                    <a:pt x="2149" y="732"/>
                    <a:pt x="2149" y="825"/>
                  </a:cubicBezTo>
                  <a:close/>
                  <a:moveTo>
                    <a:pt x="2067" y="2125"/>
                  </a:moveTo>
                  <a:cubicBezTo>
                    <a:pt x="2346" y="1974"/>
                    <a:pt x="2613" y="1893"/>
                    <a:pt x="2903" y="1835"/>
                  </a:cubicBezTo>
                  <a:cubicBezTo>
                    <a:pt x="3008" y="1602"/>
                    <a:pt x="3019" y="1370"/>
                    <a:pt x="2984" y="1138"/>
                  </a:cubicBezTo>
                  <a:cubicBezTo>
                    <a:pt x="2880" y="1080"/>
                    <a:pt x="2776" y="1103"/>
                    <a:pt x="2671" y="1092"/>
                  </a:cubicBezTo>
                  <a:lnTo>
                    <a:pt x="2033" y="1092"/>
                  </a:lnTo>
                  <a:cubicBezTo>
                    <a:pt x="1916" y="1092"/>
                    <a:pt x="1858" y="1022"/>
                    <a:pt x="1882" y="917"/>
                  </a:cubicBezTo>
                  <a:cubicBezTo>
                    <a:pt x="1893" y="767"/>
                    <a:pt x="1916" y="616"/>
                    <a:pt x="1928" y="476"/>
                  </a:cubicBezTo>
                  <a:cubicBezTo>
                    <a:pt x="1928" y="418"/>
                    <a:pt x="1916" y="360"/>
                    <a:pt x="1905" y="279"/>
                  </a:cubicBezTo>
                  <a:lnTo>
                    <a:pt x="1522" y="279"/>
                  </a:lnTo>
                  <a:cubicBezTo>
                    <a:pt x="1348" y="279"/>
                    <a:pt x="1313" y="325"/>
                    <a:pt x="1290" y="500"/>
                  </a:cubicBezTo>
                  <a:lnTo>
                    <a:pt x="1290" y="999"/>
                  </a:lnTo>
                  <a:cubicBezTo>
                    <a:pt x="1290" y="1138"/>
                    <a:pt x="1231" y="1196"/>
                    <a:pt x="1092" y="1231"/>
                  </a:cubicBezTo>
                  <a:cubicBezTo>
                    <a:pt x="1034" y="1243"/>
                    <a:pt x="976" y="1243"/>
                    <a:pt x="906" y="1243"/>
                  </a:cubicBezTo>
                  <a:cubicBezTo>
                    <a:pt x="732" y="1289"/>
                    <a:pt x="570" y="1312"/>
                    <a:pt x="396" y="1359"/>
                  </a:cubicBezTo>
                  <a:cubicBezTo>
                    <a:pt x="338" y="1370"/>
                    <a:pt x="280" y="1428"/>
                    <a:pt x="268" y="1475"/>
                  </a:cubicBezTo>
                  <a:cubicBezTo>
                    <a:pt x="233" y="1672"/>
                    <a:pt x="210" y="1881"/>
                    <a:pt x="291" y="2078"/>
                  </a:cubicBezTo>
                  <a:lnTo>
                    <a:pt x="616" y="2078"/>
                  </a:lnTo>
                  <a:lnTo>
                    <a:pt x="1104" y="2078"/>
                  </a:lnTo>
                  <a:cubicBezTo>
                    <a:pt x="1220" y="2078"/>
                    <a:pt x="1324" y="2102"/>
                    <a:pt x="1417" y="2183"/>
                  </a:cubicBezTo>
                  <a:cubicBezTo>
                    <a:pt x="1371" y="2461"/>
                    <a:pt x="1371" y="2740"/>
                    <a:pt x="1429" y="3007"/>
                  </a:cubicBezTo>
                  <a:cubicBezTo>
                    <a:pt x="1661" y="3030"/>
                    <a:pt x="1858" y="3030"/>
                    <a:pt x="2067" y="2926"/>
                  </a:cubicBezTo>
                  <a:cubicBezTo>
                    <a:pt x="2114" y="2682"/>
                    <a:pt x="2079" y="2415"/>
                    <a:pt x="2067" y="21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7" name="Google Shape;1657;p29"/>
          <p:cNvSpPr txBox="1"/>
          <p:nvPr>
            <p:ph type="title"/>
          </p:nvPr>
        </p:nvSpPr>
        <p:spPr>
          <a:xfrm>
            <a:off x="755262" y="2064149"/>
            <a:ext cx="21105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58" name="Google Shape;1658;p29"/>
          <p:cNvSpPr txBox="1"/>
          <p:nvPr>
            <p:ph idx="1" type="subTitle"/>
          </p:nvPr>
        </p:nvSpPr>
        <p:spPr>
          <a:xfrm>
            <a:off x="755262" y="2357297"/>
            <a:ext cx="21105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59" name="Google Shape;1659;p29"/>
          <p:cNvSpPr txBox="1"/>
          <p:nvPr>
            <p:ph idx="2" type="title"/>
          </p:nvPr>
        </p:nvSpPr>
        <p:spPr>
          <a:xfrm>
            <a:off x="3516750" y="2064149"/>
            <a:ext cx="21105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60" name="Google Shape;1660;p29"/>
          <p:cNvSpPr txBox="1"/>
          <p:nvPr>
            <p:ph idx="3" type="subTitle"/>
          </p:nvPr>
        </p:nvSpPr>
        <p:spPr>
          <a:xfrm>
            <a:off x="3516750" y="2357297"/>
            <a:ext cx="21105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61" name="Google Shape;1661;p29"/>
          <p:cNvSpPr txBox="1"/>
          <p:nvPr>
            <p:ph idx="4" type="title"/>
          </p:nvPr>
        </p:nvSpPr>
        <p:spPr>
          <a:xfrm>
            <a:off x="6278238" y="2064149"/>
            <a:ext cx="21105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62" name="Google Shape;1662;p29"/>
          <p:cNvSpPr txBox="1"/>
          <p:nvPr>
            <p:ph idx="5" type="subTitle"/>
          </p:nvPr>
        </p:nvSpPr>
        <p:spPr>
          <a:xfrm>
            <a:off x="6278238" y="2357297"/>
            <a:ext cx="21105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63" name="Google Shape;1663;p29"/>
          <p:cNvSpPr txBox="1"/>
          <p:nvPr>
            <p:ph idx="6" type="title"/>
          </p:nvPr>
        </p:nvSpPr>
        <p:spPr>
          <a:xfrm>
            <a:off x="755262" y="3447941"/>
            <a:ext cx="21105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64" name="Google Shape;1664;p29"/>
          <p:cNvSpPr txBox="1"/>
          <p:nvPr>
            <p:ph idx="7" type="subTitle"/>
          </p:nvPr>
        </p:nvSpPr>
        <p:spPr>
          <a:xfrm>
            <a:off x="755262" y="3731945"/>
            <a:ext cx="21105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65" name="Google Shape;1665;p29"/>
          <p:cNvSpPr txBox="1"/>
          <p:nvPr>
            <p:ph idx="8" type="title"/>
          </p:nvPr>
        </p:nvSpPr>
        <p:spPr>
          <a:xfrm>
            <a:off x="3516750" y="3447941"/>
            <a:ext cx="21105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66" name="Google Shape;1666;p29"/>
          <p:cNvSpPr txBox="1"/>
          <p:nvPr>
            <p:ph idx="9" type="subTitle"/>
          </p:nvPr>
        </p:nvSpPr>
        <p:spPr>
          <a:xfrm>
            <a:off x="3516750" y="3741470"/>
            <a:ext cx="21105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67" name="Google Shape;1667;p29"/>
          <p:cNvSpPr txBox="1"/>
          <p:nvPr>
            <p:ph idx="13" type="title"/>
          </p:nvPr>
        </p:nvSpPr>
        <p:spPr>
          <a:xfrm>
            <a:off x="6278238" y="3447941"/>
            <a:ext cx="21105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b="1" sz="2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68" name="Google Shape;1668;p29"/>
          <p:cNvSpPr txBox="1"/>
          <p:nvPr>
            <p:ph idx="14" type="subTitle"/>
          </p:nvPr>
        </p:nvSpPr>
        <p:spPr>
          <a:xfrm>
            <a:off x="6278238" y="3741470"/>
            <a:ext cx="21105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69" name="Google Shape;1669;p29"/>
          <p:cNvSpPr txBox="1"/>
          <p:nvPr>
            <p:ph idx="15"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/>
          <p:nvPr>
            <p:ph idx="1" type="subTitle"/>
          </p:nvPr>
        </p:nvSpPr>
        <p:spPr>
          <a:xfrm>
            <a:off x="3017550" y="2996692"/>
            <a:ext cx="31089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216" name="Google Shape;216;p4"/>
          <p:cNvSpPr txBox="1"/>
          <p:nvPr>
            <p:ph type="ctrTitle"/>
          </p:nvPr>
        </p:nvSpPr>
        <p:spPr>
          <a:xfrm>
            <a:off x="2220750" y="2480250"/>
            <a:ext cx="4702500" cy="64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217" name="Google Shape;217;p4"/>
          <p:cNvGrpSpPr/>
          <p:nvPr/>
        </p:nvGrpSpPr>
        <p:grpSpPr>
          <a:xfrm rot="-2700065">
            <a:off x="5167" y="1112073"/>
            <a:ext cx="598768" cy="1110833"/>
            <a:chOff x="2369275" y="3344925"/>
            <a:chExt cx="160525" cy="297800"/>
          </a:xfrm>
        </p:grpSpPr>
        <p:sp>
          <p:nvSpPr>
            <p:cNvPr id="218" name="Google Shape;218;p4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4"/>
          <p:cNvSpPr/>
          <p:nvPr/>
        </p:nvSpPr>
        <p:spPr>
          <a:xfrm rot="1184892">
            <a:off x="888716" y="133998"/>
            <a:ext cx="890332" cy="812016"/>
          </a:xfrm>
          <a:custGeom>
            <a:rect b="b" l="l" r="r" t="t"/>
            <a:pathLst>
              <a:path extrusionOk="0" h="8624" w="9977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"/>
          <p:cNvSpPr/>
          <p:nvPr/>
        </p:nvSpPr>
        <p:spPr>
          <a:xfrm flipH="1" rot="290954">
            <a:off x="8792626" y="3491026"/>
            <a:ext cx="477421" cy="471651"/>
          </a:xfrm>
          <a:custGeom>
            <a:rect b="b" l="l" r="r" t="t"/>
            <a:pathLst>
              <a:path extrusionOk="0" h="5058" w="512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4"/>
          <p:cNvGrpSpPr/>
          <p:nvPr/>
        </p:nvGrpSpPr>
        <p:grpSpPr>
          <a:xfrm flipH="1" rot="4044333">
            <a:off x="7855938" y="4107598"/>
            <a:ext cx="1234481" cy="919854"/>
            <a:chOff x="1954550" y="2620525"/>
            <a:chExt cx="310850" cy="231625"/>
          </a:xfrm>
        </p:grpSpPr>
        <p:sp>
          <p:nvSpPr>
            <p:cNvPr id="236" name="Google Shape;236;p4"/>
            <p:cNvSpPr/>
            <p:nvPr/>
          </p:nvSpPr>
          <p:spPr>
            <a:xfrm>
              <a:off x="1954550" y="2620525"/>
              <a:ext cx="310850" cy="231625"/>
            </a:xfrm>
            <a:custGeom>
              <a:rect b="b" l="l" r="r" t="t"/>
              <a:pathLst>
                <a:path extrusionOk="0" h="9265" w="12434">
                  <a:moveTo>
                    <a:pt x="11783" y="2357"/>
                  </a:moveTo>
                  <a:cubicBezTo>
                    <a:pt x="11842" y="2368"/>
                    <a:pt x="11900" y="2368"/>
                    <a:pt x="11946" y="2380"/>
                  </a:cubicBezTo>
                  <a:cubicBezTo>
                    <a:pt x="12050" y="2426"/>
                    <a:pt x="12143" y="2496"/>
                    <a:pt x="12155" y="2612"/>
                  </a:cubicBezTo>
                  <a:cubicBezTo>
                    <a:pt x="12190" y="2844"/>
                    <a:pt x="12259" y="3065"/>
                    <a:pt x="12364" y="3286"/>
                  </a:cubicBezTo>
                  <a:cubicBezTo>
                    <a:pt x="12376" y="3309"/>
                    <a:pt x="12387" y="3355"/>
                    <a:pt x="12387" y="3402"/>
                  </a:cubicBezTo>
                  <a:cubicBezTo>
                    <a:pt x="12364" y="3738"/>
                    <a:pt x="12434" y="4063"/>
                    <a:pt x="12422" y="4400"/>
                  </a:cubicBezTo>
                  <a:cubicBezTo>
                    <a:pt x="12410" y="4725"/>
                    <a:pt x="12422" y="5050"/>
                    <a:pt x="12422" y="5387"/>
                  </a:cubicBezTo>
                  <a:cubicBezTo>
                    <a:pt x="12422" y="5677"/>
                    <a:pt x="12376" y="5723"/>
                    <a:pt x="12074" y="5781"/>
                  </a:cubicBezTo>
                  <a:cubicBezTo>
                    <a:pt x="12062" y="5781"/>
                    <a:pt x="12039" y="5793"/>
                    <a:pt x="12004" y="5805"/>
                  </a:cubicBezTo>
                  <a:lnTo>
                    <a:pt x="12004" y="5979"/>
                  </a:lnTo>
                  <a:cubicBezTo>
                    <a:pt x="12004" y="6559"/>
                    <a:pt x="12004" y="7140"/>
                    <a:pt x="12016" y="7720"/>
                  </a:cubicBezTo>
                  <a:cubicBezTo>
                    <a:pt x="12016" y="7894"/>
                    <a:pt x="11958" y="8045"/>
                    <a:pt x="11911" y="8208"/>
                  </a:cubicBezTo>
                  <a:cubicBezTo>
                    <a:pt x="11888" y="8301"/>
                    <a:pt x="11795" y="8382"/>
                    <a:pt x="11691" y="8394"/>
                  </a:cubicBezTo>
                  <a:cubicBezTo>
                    <a:pt x="11505" y="8417"/>
                    <a:pt x="11331" y="8510"/>
                    <a:pt x="11133" y="8510"/>
                  </a:cubicBezTo>
                  <a:cubicBezTo>
                    <a:pt x="10982" y="8510"/>
                    <a:pt x="10820" y="8568"/>
                    <a:pt x="10681" y="8591"/>
                  </a:cubicBezTo>
                  <a:cubicBezTo>
                    <a:pt x="10274" y="8672"/>
                    <a:pt x="9880" y="8742"/>
                    <a:pt x="9473" y="8811"/>
                  </a:cubicBezTo>
                  <a:cubicBezTo>
                    <a:pt x="9369" y="8823"/>
                    <a:pt x="9276" y="8846"/>
                    <a:pt x="9171" y="8846"/>
                  </a:cubicBezTo>
                  <a:cubicBezTo>
                    <a:pt x="8997" y="8846"/>
                    <a:pt x="8823" y="8858"/>
                    <a:pt x="8661" y="8904"/>
                  </a:cubicBezTo>
                  <a:cubicBezTo>
                    <a:pt x="8556" y="8928"/>
                    <a:pt x="8463" y="8928"/>
                    <a:pt x="8359" y="8928"/>
                  </a:cubicBezTo>
                  <a:lnTo>
                    <a:pt x="7256" y="8928"/>
                  </a:lnTo>
                  <a:cubicBezTo>
                    <a:pt x="7093" y="8928"/>
                    <a:pt x="6931" y="8928"/>
                    <a:pt x="6780" y="8986"/>
                  </a:cubicBezTo>
                  <a:cubicBezTo>
                    <a:pt x="6699" y="9020"/>
                    <a:pt x="6617" y="8997"/>
                    <a:pt x="6524" y="8997"/>
                  </a:cubicBezTo>
                  <a:lnTo>
                    <a:pt x="6037" y="8997"/>
                  </a:lnTo>
                  <a:cubicBezTo>
                    <a:pt x="5979" y="8997"/>
                    <a:pt x="5909" y="8986"/>
                    <a:pt x="5851" y="9020"/>
                  </a:cubicBezTo>
                  <a:cubicBezTo>
                    <a:pt x="5619" y="9113"/>
                    <a:pt x="5364" y="9078"/>
                    <a:pt x="5120" y="9090"/>
                  </a:cubicBezTo>
                  <a:cubicBezTo>
                    <a:pt x="4899" y="9090"/>
                    <a:pt x="4667" y="9078"/>
                    <a:pt x="4458" y="9160"/>
                  </a:cubicBezTo>
                  <a:cubicBezTo>
                    <a:pt x="4400" y="9195"/>
                    <a:pt x="4307" y="9171"/>
                    <a:pt x="4237" y="9171"/>
                  </a:cubicBezTo>
                  <a:lnTo>
                    <a:pt x="3657" y="9171"/>
                  </a:lnTo>
                  <a:cubicBezTo>
                    <a:pt x="3506" y="9171"/>
                    <a:pt x="3378" y="9171"/>
                    <a:pt x="3239" y="9229"/>
                  </a:cubicBezTo>
                  <a:cubicBezTo>
                    <a:pt x="3146" y="9264"/>
                    <a:pt x="3030" y="9264"/>
                    <a:pt x="2926" y="9264"/>
                  </a:cubicBezTo>
                  <a:cubicBezTo>
                    <a:pt x="2229" y="9264"/>
                    <a:pt x="1533" y="9253"/>
                    <a:pt x="836" y="9253"/>
                  </a:cubicBezTo>
                  <a:cubicBezTo>
                    <a:pt x="662" y="9253"/>
                    <a:pt x="569" y="9171"/>
                    <a:pt x="511" y="9032"/>
                  </a:cubicBezTo>
                  <a:cubicBezTo>
                    <a:pt x="430" y="8858"/>
                    <a:pt x="360" y="8672"/>
                    <a:pt x="372" y="8475"/>
                  </a:cubicBezTo>
                  <a:cubicBezTo>
                    <a:pt x="372" y="8335"/>
                    <a:pt x="372" y="8173"/>
                    <a:pt x="314" y="8034"/>
                  </a:cubicBezTo>
                  <a:cubicBezTo>
                    <a:pt x="290" y="7952"/>
                    <a:pt x="290" y="7860"/>
                    <a:pt x="290" y="7755"/>
                  </a:cubicBezTo>
                  <a:lnTo>
                    <a:pt x="290" y="6791"/>
                  </a:lnTo>
                  <a:cubicBezTo>
                    <a:pt x="290" y="6722"/>
                    <a:pt x="302" y="6652"/>
                    <a:pt x="279" y="6583"/>
                  </a:cubicBezTo>
                  <a:cubicBezTo>
                    <a:pt x="186" y="6385"/>
                    <a:pt x="232" y="6165"/>
                    <a:pt x="186" y="5979"/>
                  </a:cubicBezTo>
                  <a:cubicBezTo>
                    <a:pt x="128" y="5735"/>
                    <a:pt x="116" y="5468"/>
                    <a:pt x="116" y="5224"/>
                  </a:cubicBezTo>
                  <a:cubicBezTo>
                    <a:pt x="116" y="5213"/>
                    <a:pt x="116" y="5178"/>
                    <a:pt x="105" y="5166"/>
                  </a:cubicBezTo>
                  <a:cubicBezTo>
                    <a:pt x="0" y="4934"/>
                    <a:pt x="23" y="4690"/>
                    <a:pt x="23" y="4446"/>
                  </a:cubicBezTo>
                  <a:lnTo>
                    <a:pt x="23" y="3309"/>
                  </a:lnTo>
                  <a:cubicBezTo>
                    <a:pt x="23" y="3227"/>
                    <a:pt x="12" y="3123"/>
                    <a:pt x="58" y="3042"/>
                  </a:cubicBezTo>
                  <a:cubicBezTo>
                    <a:pt x="128" y="2868"/>
                    <a:pt x="116" y="2705"/>
                    <a:pt x="116" y="2531"/>
                  </a:cubicBezTo>
                  <a:cubicBezTo>
                    <a:pt x="116" y="2368"/>
                    <a:pt x="116" y="2229"/>
                    <a:pt x="174" y="2078"/>
                  </a:cubicBezTo>
                  <a:cubicBezTo>
                    <a:pt x="197" y="2008"/>
                    <a:pt x="186" y="1892"/>
                    <a:pt x="221" y="1800"/>
                  </a:cubicBezTo>
                  <a:cubicBezTo>
                    <a:pt x="290" y="1591"/>
                    <a:pt x="290" y="1370"/>
                    <a:pt x="314" y="1149"/>
                  </a:cubicBezTo>
                  <a:cubicBezTo>
                    <a:pt x="337" y="964"/>
                    <a:pt x="430" y="848"/>
                    <a:pt x="604" y="801"/>
                  </a:cubicBezTo>
                  <a:cubicBezTo>
                    <a:pt x="743" y="778"/>
                    <a:pt x="859" y="697"/>
                    <a:pt x="998" y="720"/>
                  </a:cubicBezTo>
                  <a:cubicBezTo>
                    <a:pt x="1057" y="720"/>
                    <a:pt x="1115" y="685"/>
                    <a:pt x="1173" y="673"/>
                  </a:cubicBezTo>
                  <a:cubicBezTo>
                    <a:pt x="1242" y="650"/>
                    <a:pt x="1335" y="627"/>
                    <a:pt x="1405" y="627"/>
                  </a:cubicBezTo>
                  <a:cubicBezTo>
                    <a:pt x="1533" y="627"/>
                    <a:pt x="1672" y="615"/>
                    <a:pt x="1800" y="569"/>
                  </a:cubicBezTo>
                  <a:cubicBezTo>
                    <a:pt x="1858" y="557"/>
                    <a:pt x="1916" y="557"/>
                    <a:pt x="1974" y="546"/>
                  </a:cubicBezTo>
                  <a:cubicBezTo>
                    <a:pt x="2055" y="523"/>
                    <a:pt x="2148" y="511"/>
                    <a:pt x="2252" y="499"/>
                  </a:cubicBezTo>
                  <a:cubicBezTo>
                    <a:pt x="2334" y="488"/>
                    <a:pt x="2403" y="464"/>
                    <a:pt x="2496" y="464"/>
                  </a:cubicBezTo>
                  <a:cubicBezTo>
                    <a:pt x="2635" y="453"/>
                    <a:pt x="2786" y="488"/>
                    <a:pt x="2902" y="383"/>
                  </a:cubicBezTo>
                  <a:cubicBezTo>
                    <a:pt x="2926" y="348"/>
                    <a:pt x="2995" y="348"/>
                    <a:pt x="3042" y="348"/>
                  </a:cubicBezTo>
                  <a:cubicBezTo>
                    <a:pt x="3274" y="348"/>
                    <a:pt x="3494" y="290"/>
                    <a:pt x="3715" y="279"/>
                  </a:cubicBezTo>
                  <a:cubicBezTo>
                    <a:pt x="3994" y="256"/>
                    <a:pt x="4261" y="256"/>
                    <a:pt x="4539" y="256"/>
                  </a:cubicBezTo>
                  <a:cubicBezTo>
                    <a:pt x="4771" y="256"/>
                    <a:pt x="5004" y="256"/>
                    <a:pt x="5236" y="197"/>
                  </a:cubicBezTo>
                  <a:cubicBezTo>
                    <a:pt x="5352" y="163"/>
                    <a:pt x="5480" y="174"/>
                    <a:pt x="5596" y="174"/>
                  </a:cubicBezTo>
                  <a:cubicBezTo>
                    <a:pt x="6118" y="197"/>
                    <a:pt x="6641" y="139"/>
                    <a:pt x="7151" y="58"/>
                  </a:cubicBezTo>
                  <a:cubicBezTo>
                    <a:pt x="7569" y="0"/>
                    <a:pt x="7987" y="35"/>
                    <a:pt x="8417" y="47"/>
                  </a:cubicBezTo>
                  <a:cubicBezTo>
                    <a:pt x="8556" y="47"/>
                    <a:pt x="8707" y="58"/>
                    <a:pt x="8835" y="58"/>
                  </a:cubicBezTo>
                  <a:cubicBezTo>
                    <a:pt x="9380" y="58"/>
                    <a:pt x="9938" y="81"/>
                    <a:pt x="10495" y="58"/>
                  </a:cubicBezTo>
                  <a:cubicBezTo>
                    <a:pt x="10727" y="58"/>
                    <a:pt x="10936" y="105"/>
                    <a:pt x="11145" y="174"/>
                  </a:cubicBezTo>
                  <a:cubicBezTo>
                    <a:pt x="11377" y="256"/>
                    <a:pt x="11493" y="453"/>
                    <a:pt x="11516" y="697"/>
                  </a:cubicBezTo>
                  <a:cubicBezTo>
                    <a:pt x="11540" y="790"/>
                    <a:pt x="11516" y="859"/>
                    <a:pt x="11516" y="952"/>
                  </a:cubicBezTo>
                  <a:cubicBezTo>
                    <a:pt x="11516" y="1045"/>
                    <a:pt x="11540" y="1149"/>
                    <a:pt x="11563" y="1254"/>
                  </a:cubicBezTo>
                  <a:cubicBezTo>
                    <a:pt x="11609" y="1382"/>
                    <a:pt x="11621" y="1533"/>
                    <a:pt x="11609" y="1672"/>
                  </a:cubicBezTo>
                  <a:cubicBezTo>
                    <a:pt x="11656" y="1892"/>
                    <a:pt x="11679" y="2113"/>
                    <a:pt x="11783" y="2357"/>
                  </a:cubicBezTo>
                  <a:close/>
                  <a:moveTo>
                    <a:pt x="1765" y="1823"/>
                  </a:moveTo>
                  <a:cubicBezTo>
                    <a:pt x="1637" y="1962"/>
                    <a:pt x="1591" y="2125"/>
                    <a:pt x="1614" y="2299"/>
                  </a:cubicBezTo>
                  <a:cubicBezTo>
                    <a:pt x="1625" y="2484"/>
                    <a:pt x="1614" y="2659"/>
                    <a:pt x="1614" y="2844"/>
                  </a:cubicBezTo>
                  <a:cubicBezTo>
                    <a:pt x="1614" y="2937"/>
                    <a:pt x="1614" y="3007"/>
                    <a:pt x="1579" y="3100"/>
                  </a:cubicBezTo>
                  <a:cubicBezTo>
                    <a:pt x="1533" y="3216"/>
                    <a:pt x="1533" y="3344"/>
                    <a:pt x="1533" y="3460"/>
                  </a:cubicBezTo>
                  <a:lnTo>
                    <a:pt x="1533" y="5247"/>
                  </a:lnTo>
                  <a:cubicBezTo>
                    <a:pt x="1533" y="5317"/>
                    <a:pt x="1521" y="5387"/>
                    <a:pt x="1556" y="5456"/>
                  </a:cubicBezTo>
                  <a:cubicBezTo>
                    <a:pt x="1637" y="5665"/>
                    <a:pt x="1614" y="5863"/>
                    <a:pt x="1625" y="6072"/>
                  </a:cubicBezTo>
                  <a:cubicBezTo>
                    <a:pt x="1625" y="6130"/>
                    <a:pt x="1614" y="6199"/>
                    <a:pt x="1637" y="6246"/>
                  </a:cubicBezTo>
                  <a:cubicBezTo>
                    <a:pt x="1730" y="6408"/>
                    <a:pt x="1707" y="6583"/>
                    <a:pt x="1695" y="6757"/>
                  </a:cubicBezTo>
                  <a:cubicBezTo>
                    <a:pt x="1683" y="7058"/>
                    <a:pt x="1811" y="7337"/>
                    <a:pt x="1811" y="7627"/>
                  </a:cubicBezTo>
                  <a:cubicBezTo>
                    <a:pt x="1811" y="7697"/>
                    <a:pt x="1858" y="7778"/>
                    <a:pt x="1869" y="7860"/>
                  </a:cubicBezTo>
                  <a:cubicBezTo>
                    <a:pt x="1881" y="7952"/>
                    <a:pt x="1916" y="8034"/>
                    <a:pt x="2020" y="8103"/>
                  </a:cubicBezTo>
                  <a:lnTo>
                    <a:pt x="2960" y="8103"/>
                  </a:lnTo>
                  <a:cubicBezTo>
                    <a:pt x="3007" y="8103"/>
                    <a:pt x="3077" y="8103"/>
                    <a:pt x="3100" y="8092"/>
                  </a:cubicBezTo>
                  <a:cubicBezTo>
                    <a:pt x="3239" y="8010"/>
                    <a:pt x="3378" y="8034"/>
                    <a:pt x="3529" y="8034"/>
                  </a:cubicBezTo>
                  <a:cubicBezTo>
                    <a:pt x="3773" y="8010"/>
                    <a:pt x="4028" y="8068"/>
                    <a:pt x="4284" y="7941"/>
                  </a:cubicBezTo>
                  <a:cubicBezTo>
                    <a:pt x="4307" y="7929"/>
                    <a:pt x="4365" y="7929"/>
                    <a:pt x="4400" y="7929"/>
                  </a:cubicBezTo>
                  <a:cubicBezTo>
                    <a:pt x="4725" y="7906"/>
                    <a:pt x="5062" y="7929"/>
                    <a:pt x="5398" y="7860"/>
                  </a:cubicBezTo>
                  <a:cubicBezTo>
                    <a:pt x="5689" y="7801"/>
                    <a:pt x="5979" y="7836"/>
                    <a:pt x="6281" y="7767"/>
                  </a:cubicBezTo>
                  <a:cubicBezTo>
                    <a:pt x="6443" y="7720"/>
                    <a:pt x="6606" y="7755"/>
                    <a:pt x="6757" y="7697"/>
                  </a:cubicBezTo>
                  <a:cubicBezTo>
                    <a:pt x="6815" y="7662"/>
                    <a:pt x="6873" y="7674"/>
                    <a:pt x="6931" y="7662"/>
                  </a:cubicBezTo>
                  <a:cubicBezTo>
                    <a:pt x="7012" y="7651"/>
                    <a:pt x="7082" y="7662"/>
                    <a:pt x="7151" y="7639"/>
                  </a:cubicBezTo>
                  <a:cubicBezTo>
                    <a:pt x="7279" y="7581"/>
                    <a:pt x="7407" y="7593"/>
                    <a:pt x="7546" y="7581"/>
                  </a:cubicBezTo>
                  <a:cubicBezTo>
                    <a:pt x="7767" y="7581"/>
                    <a:pt x="7999" y="7604"/>
                    <a:pt x="8208" y="7523"/>
                  </a:cubicBezTo>
                  <a:cubicBezTo>
                    <a:pt x="8266" y="7488"/>
                    <a:pt x="8324" y="7523"/>
                    <a:pt x="8405" y="7511"/>
                  </a:cubicBezTo>
                  <a:cubicBezTo>
                    <a:pt x="8463" y="7511"/>
                    <a:pt x="8533" y="7511"/>
                    <a:pt x="8579" y="7476"/>
                  </a:cubicBezTo>
                  <a:cubicBezTo>
                    <a:pt x="8719" y="7418"/>
                    <a:pt x="8870" y="7418"/>
                    <a:pt x="9020" y="7418"/>
                  </a:cubicBezTo>
                  <a:cubicBezTo>
                    <a:pt x="9160" y="7418"/>
                    <a:pt x="9299" y="7430"/>
                    <a:pt x="9415" y="7395"/>
                  </a:cubicBezTo>
                  <a:cubicBezTo>
                    <a:pt x="9566" y="7349"/>
                    <a:pt x="9717" y="7349"/>
                    <a:pt x="9868" y="7337"/>
                  </a:cubicBezTo>
                  <a:cubicBezTo>
                    <a:pt x="9972" y="7337"/>
                    <a:pt x="10065" y="7337"/>
                    <a:pt x="10170" y="7314"/>
                  </a:cubicBezTo>
                  <a:cubicBezTo>
                    <a:pt x="10356" y="7105"/>
                    <a:pt x="10274" y="6873"/>
                    <a:pt x="10286" y="6652"/>
                  </a:cubicBezTo>
                  <a:cubicBezTo>
                    <a:pt x="10042" y="6524"/>
                    <a:pt x="10042" y="6524"/>
                    <a:pt x="10042" y="6269"/>
                  </a:cubicBezTo>
                  <a:lnTo>
                    <a:pt x="10042" y="5944"/>
                  </a:lnTo>
                  <a:cubicBezTo>
                    <a:pt x="10042" y="5886"/>
                    <a:pt x="10042" y="5805"/>
                    <a:pt x="10030" y="5770"/>
                  </a:cubicBezTo>
                  <a:cubicBezTo>
                    <a:pt x="9972" y="5654"/>
                    <a:pt x="9972" y="5538"/>
                    <a:pt x="9972" y="5398"/>
                  </a:cubicBezTo>
                  <a:cubicBezTo>
                    <a:pt x="9972" y="5201"/>
                    <a:pt x="9984" y="4992"/>
                    <a:pt x="9891" y="4806"/>
                  </a:cubicBezTo>
                  <a:cubicBezTo>
                    <a:pt x="9880" y="4760"/>
                    <a:pt x="9880" y="4702"/>
                    <a:pt x="9880" y="4667"/>
                  </a:cubicBezTo>
                  <a:lnTo>
                    <a:pt x="9833" y="4354"/>
                  </a:lnTo>
                  <a:cubicBezTo>
                    <a:pt x="9822" y="4284"/>
                    <a:pt x="9810" y="4214"/>
                    <a:pt x="9810" y="4133"/>
                  </a:cubicBezTo>
                  <a:cubicBezTo>
                    <a:pt x="9810" y="3936"/>
                    <a:pt x="9822" y="3727"/>
                    <a:pt x="9740" y="3529"/>
                  </a:cubicBezTo>
                  <a:cubicBezTo>
                    <a:pt x="9705" y="3471"/>
                    <a:pt x="9717" y="3413"/>
                    <a:pt x="9717" y="3344"/>
                  </a:cubicBezTo>
                  <a:lnTo>
                    <a:pt x="9717" y="1962"/>
                  </a:lnTo>
                  <a:cubicBezTo>
                    <a:pt x="9717" y="1800"/>
                    <a:pt x="9763" y="1683"/>
                    <a:pt x="9914" y="1602"/>
                  </a:cubicBezTo>
                  <a:cubicBezTo>
                    <a:pt x="9938" y="1579"/>
                    <a:pt x="9961" y="1556"/>
                    <a:pt x="9996" y="1521"/>
                  </a:cubicBezTo>
                  <a:cubicBezTo>
                    <a:pt x="9961" y="1451"/>
                    <a:pt x="9938" y="1405"/>
                    <a:pt x="9926" y="1358"/>
                  </a:cubicBezTo>
                  <a:cubicBezTo>
                    <a:pt x="9891" y="1300"/>
                    <a:pt x="9880" y="1254"/>
                    <a:pt x="9856" y="1196"/>
                  </a:cubicBezTo>
                  <a:lnTo>
                    <a:pt x="8788" y="1196"/>
                  </a:lnTo>
                  <a:cubicBezTo>
                    <a:pt x="8603" y="1196"/>
                    <a:pt x="8428" y="1173"/>
                    <a:pt x="8243" y="1254"/>
                  </a:cubicBezTo>
                  <a:cubicBezTo>
                    <a:pt x="8185" y="1277"/>
                    <a:pt x="8092" y="1266"/>
                    <a:pt x="8022" y="1266"/>
                  </a:cubicBezTo>
                  <a:cubicBezTo>
                    <a:pt x="7802" y="1266"/>
                    <a:pt x="7604" y="1277"/>
                    <a:pt x="7384" y="1312"/>
                  </a:cubicBezTo>
                  <a:cubicBezTo>
                    <a:pt x="7209" y="1335"/>
                    <a:pt x="7035" y="1335"/>
                    <a:pt x="6861" y="1358"/>
                  </a:cubicBezTo>
                  <a:cubicBezTo>
                    <a:pt x="6780" y="1370"/>
                    <a:pt x="6675" y="1358"/>
                    <a:pt x="6583" y="1382"/>
                  </a:cubicBezTo>
                  <a:cubicBezTo>
                    <a:pt x="6432" y="1440"/>
                    <a:pt x="6269" y="1440"/>
                    <a:pt x="6107" y="1440"/>
                  </a:cubicBezTo>
                  <a:lnTo>
                    <a:pt x="5340" y="1440"/>
                  </a:lnTo>
                  <a:cubicBezTo>
                    <a:pt x="5247" y="1440"/>
                    <a:pt x="5166" y="1440"/>
                    <a:pt x="5097" y="1451"/>
                  </a:cubicBezTo>
                  <a:cubicBezTo>
                    <a:pt x="4888" y="1521"/>
                    <a:pt x="4690" y="1509"/>
                    <a:pt x="4481" y="1509"/>
                  </a:cubicBezTo>
                  <a:cubicBezTo>
                    <a:pt x="4365" y="1509"/>
                    <a:pt x="4226" y="1498"/>
                    <a:pt x="4121" y="1544"/>
                  </a:cubicBezTo>
                  <a:cubicBezTo>
                    <a:pt x="3947" y="1614"/>
                    <a:pt x="3761" y="1602"/>
                    <a:pt x="3587" y="1602"/>
                  </a:cubicBezTo>
                  <a:cubicBezTo>
                    <a:pt x="3332" y="1614"/>
                    <a:pt x="3077" y="1567"/>
                    <a:pt x="2833" y="1672"/>
                  </a:cubicBezTo>
                  <a:cubicBezTo>
                    <a:pt x="2775" y="1695"/>
                    <a:pt x="2717" y="1683"/>
                    <a:pt x="2635" y="1683"/>
                  </a:cubicBezTo>
                  <a:cubicBezTo>
                    <a:pt x="2403" y="1683"/>
                    <a:pt x="2171" y="1672"/>
                    <a:pt x="1939" y="1776"/>
                  </a:cubicBezTo>
                  <a:cubicBezTo>
                    <a:pt x="1881" y="1823"/>
                    <a:pt x="1823" y="1823"/>
                    <a:pt x="1765" y="1823"/>
                  </a:cubicBezTo>
                  <a:close/>
                  <a:moveTo>
                    <a:pt x="1695" y="8277"/>
                  </a:moveTo>
                  <a:cubicBezTo>
                    <a:pt x="1567" y="7987"/>
                    <a:pt x="1474" y="7709"/>
                    <a:pt x="1498" y="7418"/>
                  </a:cubicBezTo>
                  <a:cubicBezTo>
                    <a:pt x="1498" y="7360"/>
                    <a:pt x="1498" y="7291"/>
                    <a:pt x="1463" y="7244"/>
                  </a:cubicBezTo>
                  <a:cubicBezTo>
                    <a:pt x="1405" y="7105"/>
                    <a:pt x="1405" y="6942"/>
                    <a:pt x="1405" y="6791"/>
                  </a:cubicBezTo>
                  <a:cubicBezTo>
                    <a:pt x="1405" y="6675"/>
                    <a:pt x="1416" y="6559"/>
                    <a:pt x="1382" y="6466"/>
                  </a:cubicBezTo>
                  <a:cubicBezTo>
                    <a:pt x="1324" y="6316"/>
                    <a:pt x="1324" y="6153"/>
                    <a:pt x="1324" y="6014"/>
                  </a:cubicBezTo>
                  <a:cubicBezTo>
                    <a:pt x="1324" y="5898"/>
                    <a:pt x="1300" y="5793"/>
                    <a:pt x="1289" y="5677"/>
                  </a:cubicBezTo>
                  <a:cubicBezTo>
                    <a:pt x="1277" y="5573"/>
                    <a:pt x="1242" y="5480"/>
                    <a:pt x="1242" y="5375"/>
                  </a:cubicBezTo>
                  <a:lnTo>
                    <a:pt x="1242" y="3344"/>
                  </a:lnTo>
                  <a:cubicBezTo>
                    <a:pt x="1242" y="3251"/>
                    <a:pt x="1265" y="3146"/>
                    <a:pt x="1277" y="3065"/>
                  </a:cubicBezTo>
                  <a:cubicBezTo>
                    <a:pt x="1289" y="2960"/>
                    <a:pt x="1324" y="2868"/>
                    <a:pt x="1324" y="2763"/>
                  </a:cubicBezTo>
                  <a:cubicBezTo>
                    <a:pt x="1324" y="2601"/>
                    <a:pt x="1335" y="2450"/>
                    <a:pt x="1324" y="2299"/>
                  </a:cubicBezTo>
                  <a:cubicBezTo>
                    <a:pt x="1300" y="2067"/>
                    <a:pt x="1358" y="1858"/>
                    <a:pt x="1474" y="1660"/>
                  </a:cubicBezTo>
                  <a:cubicBezTo>
                    <a:pt x="1533" y="1556"/>
                    <a:pt x="1591" y="1498"/>
                    <a:pt x="1707" y="1498"/>
                  </a:cubicBezTo>
                  <a:cubicBezTo>
                    <a:pt x="1765" y="1498"/>
                    <a:pt x="1846" y="1509"/>
                    <a:pt x="1881" y="1486"/>
                  </a:cubicBezTo>
                  <a:cubicBezTo>
                    <a:pt x="2078" y="1382"/>
                    <a:pt x="2264" y="1405"/>
                    <a:pt x="2450" y="1405"/>
                  </a:cubicBezTo>
                  <a:cubicBezTo>
                    <a:pt x="2577" y="1405"/>
                    <a:pt x="2717" y="1405"/>
                    <a:pt x="2844" y="1358"/>
                  </a:cubicBezTo>
                  <a:cubicBezTo>
                    <a:pt x="2914" y="1324"/>
                    <a:pt x="3007" y="1324"/>
                    <a:pt x="3088" y="1324"/>
                  </a:cubicBezTo>
                  <a:lnTo>
                    <a:pt x="3669" y="1324"/>
                  </a:lnTo>
                  <a:cubicBezTo>
                    <a:pt x="3738" y="1324"/>
                    <a:pt x="3820" y="1335"/>
                    <a:pt x="3889" y="1312"/>
                  </a:cubicBezTo>
                  <a:cubicBezTo>
                    <a:pt x="4063" y="1231"/>
                    <a:pt x="4249" y="1254"/>
                    <a:pt x="4423" y="1254"/>
                  </a:cubicBezTo>
                  <a:cubicBezTo>
                    <a:pt x="4632" y="1254"/>
                    <a:pt x="4830" y="1254"/>
                    <a:pt x="5039" y="1184"/>
                  </a:cubicBezTo>
                  <a:cubicBezTo>
                    <a:pt x="5108" y="1149"/>
                    <a:pt x="5189" y="1149"/>
                    <a:pt x="5282" y="1149"/>
                  </a:cubicBezTo>
                  <a:lnTo>
                    <a:pt x="5770" y="1149"/>
                  </a:lnTo>
                  <a:cubicBezTo>
                    <a:pt x="6049" y="1149"/>
                    <a:pt x="6327" y="1184"/>
                    <a:pt x="6606" y="1080"/>
                  </a:cubicBezTo>
                  <a:cubicBezTo>
                    <a:pt x="6664" y="1045"/>
                    <a:pt x="6745" y="1068"/>
                    <a:pt x="6815" y="1068"/>
                  </a:cubicBezTo>
                  <a:cubicBezTo>
                    <a:pt x="7024" y="1068"/>
                    <a:pt x="7221" y="1068"/>
                    <a:pt x="7430" y="1022"/>
                  </a:cubicBezTo>
                  <a:cubicBezTo>
                    <a:pt x="7511" y="998"/>
                    <a:pt x="7616" y="987"/>
                    <a:pt x="7709" y="987"/>
                  </a:cubicBezTo>
                  <a:cubicBezTo>
                    <a:pt x="7918" y="987"/>
                    <a:pt x="8150" y="1010"/>
                    <a:pt x="8370" y="917"/>
                  </a:cubicBezTo>
                  <a:cubicBezTo>
                    <a:pt x="8428" y="906"/>
                    <a:pt x="8486" y="906"/>
                    <a:pt x="8556" y="906"/>
                  </a:cubicBezTo>
                  <a:lnTo>
                    <a:pt x="9856" y="906"/>
                  </a:lnTo>
                  <a:lnTo>
                    <a:pt x="9972" y="906"/>
                  </a:lnTo>
                  <a:cubicBezTo>
                    <a:pt x="10089" y="917"/>
                    <a:pt x="10147" y="964"/>
                    <a:pt x="10147" y="1080"/>
                  </a:cubicBezTo>
                  <a:cubicBezTo>
                    <a:pt x="10158" y="1254"/>
                    <a:pt x="10239" y="1405"/>
                    <a:pt x="10332" y="1556"/>
                  </a:cubicBezTo>
                  <a:cubicBezTo>
                    <a:pt x="10402" y="1556"/>
                    <a:pt x="10472" y="1567"/>
                    <a:pt x="10553" y="1567"/>
                  </a:cubicBezTo>
                  <a:cubicBezTo>
                    <a:pt x="10820" y="1591"/>
                    <a:pt x="10971" y="1741"/>
                    <a:pt x="10982" y="2020"/>
                  </a:cubicBezTo>
                  <a:cubicBezTo>
                    <a:pt x="10982" y="2125"/>
                    <a:pt x="10959" y="2229"/>
                    <a:pt x="11017" y="2322"/>
                  </a:cubicBezTo>
                  <a:cubicBezTo>
                    <a:pt x="11145" y="2357"/>
                    <a:pt x="11273" y="2345"/>
                    <a:pt x="11389" y="2310"/>
                  </a:cubicBezTo>
                  <a:cubicBezTo>
                    <a:pt x="11400" y="2183"/>
                    <a:pt x="11424" y="1451"/>
                    <a:pt x="11389" y="1382"/>
                  </a:cubicBezTo>
                  <a:cubicBezTo>
                    <a:pt x="11307" y="1196"/>
                    <a:pt x="11319" y="1010"/>
                    <a:pt x="11319" y="813"/>
                  </a:cubicBezTo>
                  <a:cubicBezTo>
                    <a:pt x="11319" y="627"/>
                    <a:pt x="11226" y="511"/>
                    <a:pt x="11052" y="441"/>
                  </a:cubicBezTo>
                  <a:cubicBezTo>
                    <a:pt x="10913" y="383"/>
                    <a:pt x="10750" y="337"/>
                    <a:pt x="10576" y="337"/>
                  </a:cubicBezTo>
                  <a:cubicBezTo>
                    <a:pt x="9972" y="348"/>
                    <a:pt x="9369" y="337"/>
                    <a:pt x="8765" y="337"/>
                  </a:cubicBezTo>
                  <a:cubicBezTo>
                    <a:pt x="8544" y="337"/>
                    <a:pt x="8312" y="383"/>
                    <a:pt x="8115" y="279"/>
                  </a:cubicBezTo>
                  <a:cubicBezTo>
                    <a:pt x="8092" y="267"/>
                    <a:pt x="8069" y="267"/>
                    <a:pt x="8057" y="267"/>
                  </a:cubicBezTo>
                  <a:cubicBezTo>
                    <a:pt x="7767" y="267"/>
                    <a:pt x="7476" y="256"/>
                    <a:pt x="7198" y="279"/>
                  </a:cubicBezTo>
                  <a:cubicBezTo>
                    <a:pt x="6838" y="314"/>
                    <a:pt x="6490" y="372"/>
                    <a:pt x="6141" y="406"/>
                  </a:cubicBezTo>
                  <a:cubicBezTo>
                    <a:pt x="5944" y="430"/>
                    <a:pt x="5747" y="441"/>
                    <a:pt x="5561" y="441"/>
                  </a:cubicBezTo>
                  <a:cubicBezTo>
                    <a:pt x="5306" y="441"/>
                    <a:pt x="5062" y="453"/>
                    <a:pt x="4830" y="488"/>
                  </a:cubicBezTo>
                  <a:cubicBezTo>
                    <a:pt x="4412" y="546"/>
                    <a:pt x="4005" y="569"/>
                    <a:pt x="3587" y="615"/>
                  </a:cubicBezTo>
                  <a:lnTo>
                    <a:pt x="3193" y="662"/>
                  </a:lnTo>
                  <a:cubicBezTo>
                    <a:pt x="2786" y="720"/>
                    <a:pt x="2403" y="871"/>
                    <a:pt x="1985" y="871"/>
                  </a:cubicBezTo>
                  <a:cubicBezTo>
                    <a:pt x="1974" y="871"/>
                    <a:pt x="1939" y="871"/>
                    <a:pt x="1927" y="894"/>
                  </a:cubicBezTo>
                  <a:cubicBezTo>
                    <a:pt x="1695" y="987"/>
                    <a:pt x="1416" y="917"/>
                    <a:pt x="1184" y="1033"/>
                  </a:cubicBezTo>
                  <a:cubicBezTo>
                    <a:pt x="998" y="1022"/>
                    <a:pt x="859" y="1091"/>
                    <a:pt x="685" y="1196"/>
                  </a:cubicBezTo>
                  <a:cubicBezTo>
                    <a:pt x="650" y="1312"/>
                    <a:pt x="639" y="1440"/>
                    <a:pt x="592" y="1556"/>
                  </a:cubicBezTo>
                  <a:cubicBezTo>
                    <a:pt x="534" y="1718"/>
                    <a:pt x="546" y="1904"/>
                    <a:pt x="511" y="2067"/>
                  </a:cubicBezTo>
                  <a:cubicBezTo>
                    <a:pt x="464" y="2241"/>
                    <a:pt x="464" y="2415"/>
                    <a:pt x="453" y="2577"/>
                  </a:cubicBezTo>
                  <a:cubicBezTo>
                    <a:pt x="453" y="2705"/>
                    <a:pt x="453" y="2833"/>
                    <a:pt x="406" y="2960"/>
                  </a:cubicBezTo>
                  <a:cubicBezTo>
                    <a:pt x="372" y="3077"/>
                    <a:pt x="360" y="3181"/>
                    <a:pt x="360" y="3297"/>
                  </a:cubicBezTo>
                  <a:lnTo>
                    <a:pt x="360" y="4644"/>
                  </a:lnTo>
                  <a:cubicBezTo>
                    <a:pt x="360" y="4725"/>
                    <a:pt x="348" y="4795"/>
                    <a:pt x="372" y="4864"/>
                  </a:cubicBezTo>
                  <a:cubicBezTo>
                    <a:pt x="464" y="5050"/>
                    <a:pt x="453" y="5247"/>
                    <a:pt x="453" y="5433"/>
                  </a:cubicBezTo>
                  <a:cubicBezTo>
                    <a:pt x="453" y="5503"/>
                    <a:pt x="430" y="5573"/>
                    <a:pt x="464" y="5654"/>
                  </a:cubicBezTo>
                  <a:cubicBezTo>
                    <a:pt x="534" y="5793"/>
                    <a:pt x="523" y="5956"/>
                    <a:pt x="523" y="6095"/>
                  </a:cubicBezTo>
                  <a:cubicBezTo>
                    <a:pt x="523" y="6153"/>
                    <a:pt x="523" y="6211"/>
                    <a:pt x="534" y="6246"/>
                  </a:cubicBezTo>
                  <a:cubicBezTo>
                    <a:pt x="627" y="6420"/>
                    <a:pt x="604" y="6606"/>
                    <a:pt x="604" y="6780"/>
                  </a:cubicBezTo>
                  <a:cubicBezTo>
                    <a:pt x="604" y="7070"/>
                    <a:pt x="604" y="7349"/>
                    <a:pt x="627" y="7639"/>
                  </a:cubicBezTo>
                  <a:cubicBezTo>
                    <a:pt x="627" y="7720"/>
                    <a:pt x="627" y="7813"/>
                    <a:pt x="650" y="7883"/>
                  </a:cubicBezTo>
                  <a:cubicBezTo>
                    <a:pt x="708" y="8010"/>
                    <a:pt x="708" y="8150"/>
                    <a:pt x="708" y="8277"/>
                  </a:cubicBezTo>
                  <a:cubicBezTo>
                    <a:pt x="708" y="8475"/>
                    <a:pt x="801" y="8672"/>
                    <a:pt x="859" y="8870"/>
                  </a:cubicBezTo>
                  <a:cubicBezTo>
                    <a:pt x="998" y="8870"/>
                    <a:pt x="1149" y="8881"/>
                    <a:pt x="1289" y="8881"/>
                  </a:cubicBezTo>
                  <a:cubicBezTo>
                    <a:pt x="1416" y="8881"/>
                    <a:pt x="1556" y="8881"/>
                    <a:pt x="1683" y="8916"/>
                  </a:cubicBezTo>
                  <a:cubicBezTo>
                    <a:pt x="1823" y="8939"/>
                    <a:pt x="1962" y="8904"/>
                    <a:pt x="2101" y="8870"/>
                  </a:cubicBezTo>
                  <a:cubicBezTo>
                    <a:pt x="2159" y="8858"/>
                    <a:pt x="2217" y="8870"/>
                    <a:pt x="2287" y="8870"/>
                  </a:cubicBezTo>
                  <a:lnTo>
                    <a:pt x="2902" y="8870"/>
                  </a:lnTo>
                  <a:cubicBezTo>
                    <a:pt x="2972" y="8870"/>
                    <a:pt x="3042" y="8881"/>
                    <a:pt x="3123" y="8858"/>
                  </a:cubicBezTo>
                  <a:cubicBezTo>
                    <a:pt x="3367" y="8753"/>
                    <a:pt x="3622" y="8788"/>
                    <a:pt x="3878" y="8788"/>
                  </a:cubicBezTo>
                  <a:cubicBezTo>
                    <a:pt x="4121" y="8788"/>
                    <a:pt x="4365" y="8811"/>
                    <a:pt x="4597" y="8730"/>
                  </a:cubicBezTo>
                  <a:cubicBezTo>
                    <a:pt x="4655" y="8695"/>
                    <a:pt x="4748" y="8707"/>
                    <a:pt x="4818" y="8707"/>
                  </a:cubicBezTo>
                  <a:lnTo>
                    <a:pt x="5364" y="8707"/>
                  </a:lnTo>
                  <a:cubicBezTo>
                    <a:pt x="5445" y="8707"/>
                    <a:pt x="5514" y="8730"/>
                    <a:pt x="5584" y="8695"/>
                  </a:cubicBezTo>
                  <a:cubicBezTo>
                    <a:pt x="5793" y="8614"/>
                    <a:pt x="5990" y="8637"/>
                    <a:pt x="6199" y="8626"/>
                  </a:cubicBezTo>
                  <a:cubicBezTo>
                    <a:pt x="6432" y="8626"/>
                    <a:pt x="6664" y="8649"/>
                    <a:pt x="6896" y="8556"/>
                  </a:cubicBezTo>
                  <a:cubicBezTo>
                    <a:pt x="6966" y="8521"/>
                    <a:pt x="7047" y="8533"/>
                    <a:pt x="7140" y="8533"/>
                  </a:cubicBezTo>
                  <a:lnTo>
                    <a:pt x="8324" y="8533"/>
                  </a:lnTo>
                  <a:cubicBezTo>
                    <a:pt x="8428" y="8533"/>
                    <a:pt x="8533" y="8556"/>
                    <a:pt x="8637" y="8510"/>
                  </a:cubicBezTo>
                  <a:cubicBezTo>
                    <a:pt x="8812" y="8452"/>
                    <a:pt x="8986" y="8452"/>
                    <a:pt x="9160" y="8452"/>
                  </a:cubicBezTo>
                  <a:cubicBezTo>
                    <a:pt x="9241" y="8452"/>
                    <a:pt x="9311" y="8452"/>
                    <a:pt x="9404" y="8440"/>
                  </a:cubicBezTo>
                  <a:cubicBezTo>
                    <a:pt x="9868" y="8359"/>
                    <a:pt x="10332" y="8289"/>
                    <a:pt x="10797" y="8196"/>
                  </a:cubicBezTo>
                  <a:cubicBezTo>
                    <a:pt x="10924" y="8173"/>
                    <a:pt x="11052" y="8127"/>
                    <a:pt x="11191" y="8115"/>
                  </a:cubicBezTo>
                  <a:cubicBezTo>
                    <a:pt x="11366" y="8103"/>
                    <a:pt x="11505" y="8068"/>
                    <a:pt x="11633" y="7987"/>
                  </a:cubicBezTo>
                  <a:cubicBezTo>
                    <a:pt x="11725" y="7836"/>
                    <a:pt x="11749" y="7697"/>
                    <a:pt x="11749" y="7534"/>
                  </a:cubicBezTo>
                  <a:cubicBezTo>
                    <a:pt x="11749" y="6954"/>
                    <a:pt x="11772" y="6374"/>
                    <a:pt x="11772" y="5793"/>
                  </a:cubicBezTo>
                  <a:cubicBezTo>
                    <a:pt x="11772" y="5781"/>
                    <a:pt x="11749" y="5758"/>
                    <a:pt x="11737" y="5723"/>
                  </a:cubicBezTo>
                  <a:cubicBezTo>
                    <a:pt x="11598" y="5700"/>
                    <a:pt x="11447" y="5677"/>
                    <a:pt x="11284" y="5747"/>
                  </a:cubicBezTo>
                  <a:lnTo>
                    <a:pt x="11284" y="6083"/>
                  </a:lnTo>
                  <a:cubicBezTo>
                    <a:pt x="11307" y="6269"/>
                    <a:pt x="11249" y="6443"/>
                    <a:pt x="11099" y="6594"/>
                  </a:cubicBezTo>
                  <a:cubicBezTo>
                    <a:pt x="10959" y="6606"/>
                    <a:pt x="10797" y="6617"/>
                    <a:pt x="10623" y="6629"/>
                  </a:cubicBezTo>
                  <a:cubicBezTo>
                    <a:pt x="10623" y="6722"/>
                    <a:pt x="10611" y="6791"/>
                    <a:pt x="10611" y="6873"/>
                  </a:cubicBezTo>
                  <a:cubicBezTo>
                    <a:pt x="10623" y="7058"/>
                    <a:pt x="10576" y="7233"/>
                    <a:pt x="10506" y="7407"/>
                  </a:cubicBezTo>
                  <a:cubicBezTo>
                    <a:pt x="10472" y="7488"/>
                    <a:pt x="10414" y="7534"/>
                    <a:pt x="10332" y="7546"/>
                  </a:cubicBezTo>
                  <a:lnTo>
                    <a:pt x="10216" y="7546"/>
                  </a:lnTo>
                  <a:cubicBezTo>
                    <a:pt x="9949" y="7546"/>
                    <a:pt x="9682" y="7523"/>
                    <a:pt x="9427" y="7616"/>
                  </a:cubicBezTo>
                  <a:cubicBezTo>
                    <a:pt x="9404" y="7639"/>
                    <a:pt x="9346" y="7616"/>
                    <a:pt x="9311" y="7616"/>
                  </a:cubicBezTo>
                  <a:cubicBezTo>
                    <a:pt x="9079" y="7616"/>
                    <a:pt x="8846" y="7604"/>
                    <a:pt x="8614" y="7697"/>
                  </a:cubicBezTo>
                  <a:cubicBezTo>
                    <a:pt x="8579" y="7709"/>
                    <a:pt x="8521" y="7697"/>
                    <a:pt x="8475" y="7709"/>
                  </a:cubicBezTo>
                  <a:cubicBezTo>
                    <a:pt x="8417" y="7709"/>
                    <a:pt x="8347" y="7709"/>
                    <a:pt x="8301" y="7743"/>
                  </a:cubicBezTo>
                  <a:cubicBezTo>
                    <a:pt x="8138" y="7813"/>
                    <a:pt x="7964" y="7825"/>
                    <a:pt x="7790" y="7790"/>
                  </a:cubicBezTo>
                  <a:cubicBezTo>
                    <a:pt x="7488" y="7767"/>
                    <a:pt x="7198" y="7894"/>
                    <a:pt x="6873" y="7894"/>
                  </a:cubicBezTo>
                  <a:cubicBezTo>
                    <a:pt x="6733" y="7964"/>
                    <a:pt x="6559" y="7987"/>
                    <a:pt x="6397" y="7964"/>
                  </a:cubicBezTo>
                  <a:cubicBezTo>
                    <a:pt x="6350" y="7964"/>
                    <a:pt x="6292" y="7964"/>
                    <a:pt x="6257" y="7999"/>
                  </a:cubicBezTo>
                  <a:cubicBezTo>
                    <a:pt x="6118" y="8057"/>
                    <a:pt x="5979" y="8057"/>
                    <a:pt x="5828" y="8057"/>
                  </a:cubicBezTo>
                  <a:cubicBezTo>
                    <a:pt x="5712" y="8057"/>
                    <a:pt x="5573" y="8022"/>
                    <a:pt x="5468" y="8068"/>
                  </a:cubicBezTo>
                  <a:cubicBezTo>
                    <a:pt x="5224" y="8161"/>
                    <a:pt x="4992" y="8127"/>
                    <a:pt x="4748" y="8138"/>
                  </a:cubicBezTo>
                  <a:cubicBezTo>
                    <a:pt x="4644" y="8138"/>
                    <a:pt x="4528" y="8115"/>
                    <a:pt x="4435" y="8161"/>
                  </a:cubicBezTo>
                  <a:cubicBezTo>
                    <a:pt x="4191" y="8277"/>
                    <a:pt x="3936" y="8231"/>
                    <a:pt x="3680" y="8231"/>
                  </a:cubicBezTo>
                  <a:cubicBezTo>
                    <a:pt x="3587" y="8231"/>
                    <a:pt x="3471" y="8219"/>
                    <a:pt x="3378" y="8243"/>
                  </a:cubicBezTo>
                  <a:cubicBezTo>
                    <a:pt x="3216" y="8324"/>
                    <a:pt x="3065" y="8289"/>
                    <a:pt x="2902" y="8277"/>
                  </a:cubicBezTo>
                  <a:lnTo>
                    <a:pt x="2508" y="8231"/>
                  </a:lnTo>
                  <a:cubicBezTo>
                    <a:pt x="2194" y="8324"/>
                    <a:pt x="1939" y="8289"/>
                    <a:pt x="1695" y="8277"/>
                  </a:cubicBezTo>
                  <a:close/>
                  <a:moveTo>
                    <a:pt x="11865" y="2670"/>
                  </a:moveTo>
                  <a:cubicBezTo>
                    <a:pt x="11540" y="2601"/>
                    <a:pt x="10994" y="2601"/>
                    <a:pt x="10739" y="2659"/>
                  </a:cubicBezTo>
                  <a:cubicBezTo>
                    <a:pt x="10739" y="2891"/>
                    <a:pt x="10692" y="3123"/>
                    <a:pt x="10785" y="3344"/>
                  </a:cubicBezTo>
                  <a:cubicBezTo>
                    <a:pt x="10808" y="3413"/>
                    <a:pt x="10808" y="3506"/>
                    <a:pt x="10808" y="3587"/>
                  </a:cubicBezTo>
                  <a:cubicBezTo>
                    <a:pt x="10843" y="3820"/>
                    <a:pt x="10843" y="4052"/>
                    <a:pt x="10913" y="4284"/>
                  </a:cubicBezTo>
                  <a:cubicBezTo>
                    <a:pt x="10971" y="4470"/>
                    <a:pt x="10971" y="4644"/>
                    <a:pt x="10982" y="4818"/>
                  </a:cubicBezTo>
                  <a:cubicBezTo>
                    <a:pt x="10982" y="5004"/>
                    <a:pt x="10959" y="5178"/>
                    <a:pt x="10994" y="5352"/>
                  </a:cubicBezTo>
                  <a:cubicBezTo>
                    <a:pt x="11099" y="5398"/>
                    <a:pt x="11191" y="5445"/>
                    <a:pt x="11273" y="5491"/>
                  </a:cubicBezTo>
                  <a:cubicBezTo>
                    <a:pt x="11400" y="5445"/>
                    <a:pt x="11540" y="5410"/>
                    <a:pt x="11691" y="5468"/>
                  </a:cubicBezTo>
                  <a:cubicBezTo>
                    <a:pt x="11807" y="5514"/>
                    <a:pt x="11958" y="5503"/>
                    <a:pt x="12085" y="5456"/>
                  </a:cubicBezTo>
                  <a:cubicBezTo>
                    <a:pt x="12097" y="5410"/>
                    <a:pt x="12120" y="5375"/>
                    <a:pt x="12120" y="5340"/>
                  </a:cubicBezTo>
                  <a:cubicBezTo>
                    <a:pt x="12120" y="5004"/>
                    <a:pt x="12097" y="4690"/>
                    <a:pt x="12132" y="4354"/>
                  </a:cubicBezTo>
                  <a:cubicBezTo>
                    <a:pt x="12155" y="4017"/>
                    <a:pt x="12027" y="3692"/>
                    <a:pt x="12074" y="3355"/>
                  </a:cubicBezTo>
                  <a:cubicBezTo>
                    <a:pt x="12074" y="3320"/>
                    <a:pt x="12039" y="3297"/>
                    <a:pt x="12027" y="3262"/>
                  </a:cubicBezTo>
                  <a:cubicBezTo>
                    <a:pt x="12016" y="3227"/>
                    <a:pt x="11981" y="3181"/>
                    <a:pt x="11969" y="3123"/>
                  </a:cubicBezTo>
                  <a:cubicBezTo>
                    <a:pt x="11946" y="3007"/>
                    <a:pt x="11911" y="2844"/>
                    <a:pt x="11865" y="2670"/>
                  </a:cubicBezTo>
                  <a:close/>
                  <a:moveTo>
                    <a:pt x="9984" y="1916"/>
                  </a:moveTo>
                  <a:cubicBezTo>
                    <a:pt x="9961" y="2020"/>
                    <a:pt x="9961" y="2090"/>
                    <a:pt x="9961" y="2183"/>
                  </a:cubicBezTo>
                  <a:lnTo>
                    <a:pt x="9961" y="3135"/>
                  </a:lnTo>
                  <a:cubicBezTo>
                    <a:pt x="9961" y="3309"/>
                    <a:pt x="9949" y="3483"/>
                    <a:pt x="10019" y="3645"/>
                  </a:cubicBezTo>
                  <a:cubicBezTo>
                    <a:pt x="10054" y="3703"/>
                    <a:pt x="10054" y="3761"/>
                    <a:pt x="10042" y="3820"/>
                  </a:cubicBezTo>
                  <a:cubicBezTo>
                    <a:pt x="9996" y="4145"/>
                    <a:pt x="10158" y="4446"/>
                    <a:pt x="10147" y="4760"/>
                  </a:cubicBezTo>
                  <a:cubicBezTo>
                    <a:pt x="10228" y="4957"/>
                    <a:pt x="10205" y="5143"/>
                    <a:pt x="10216" y="5329"/>
                  </a:cubicBezTo>
                  <a:cubicBezTo>
                    <a:pt x="10216" y="5422"/>
                    <a:pt x="10216" y="5514"/>
                    <a:pt x="10251" y="5607"/>
                  </a:cubicBezTo>
                  <a:cubicBezTo>
                    <a:pt x="10297" y="5723"/>
                    <a:pt x="10309" y="5840"/>
                    <a:pt x="10309" y="5967"/>
                  </a:cubicBezTo>
                  <a:cubicBezTo>
                    <a:pt x="10309" y="6083"/>
                    <a:pt x="10297" y="6211"/>
                    <a:pt x="10344" y="6316"/>
                  </a:cubicBezTo>
                  <a:cubicBezTo>
                    <a:pt x="10506" y="6420"/>
                    <a:pt x="10646" y="6443"/>
                    <a:pt x="10820" y="6432"/>
                  </a:cubicBezTo>
                  <a:cubicBezTo>
                    <a:pt x="10913" y="6420"/>
                    <a:pt x="10948" y="6374"/>
                    <a:pt x="10948" y="6304"/>
                  </a:cubicBezTo>
                  <a:lnTo>
                    <a:pt x="10948" y="5828"/>
                  </a:lnTo>
                  <a:cubicBezTo>
                    <a:pt x="10704" y="5712"/>
                    <a:pt x="10704" y="5712"/>
                    <a:pt x="10704" y="5480"/>
                  </a:cubicBezTo>
                  <a:lnTo>
                    <a:pt x="10704" y="5201"/>
                  </a:lnTo>
                  <a:cubicBezTo>
                    <a:pt x="10692" y="4911"/>
                    <a:pt x="10750" y="4632"/>
                    <a:pt x="10634" y="4354"/>
                  </a:cubicBezTo>
                  <a:cubicBezTo>
                    <a:pt x="10623" y="4319"/>
                    <a:pt x="10634" y="4261"/>
                    <a:pt x="10623" y="4214"/>
                  </a:cubicBezTo>
                  <a:cubicBezTo>
                    <a:pt x="10623" y="4156"/>
                    <a:pt x="10599" y="4087"/>
                    <a:pt x="10588" y="4040"/>
                  </a:cubicBezTo>
                  <a:cubicBezTo>
                    <a:pt x="10530" y="3912"/>
                    <a:pt x="10530" y="3773"/>
                    <a:pt x="10530" y="3645"/>
                  </a:cubicBezTo>
                  <a:cubicBezTo>
                    <a:pt x="10530" y="3587"/>
                    <a:pt x="10530" y="3518"/>
                    <a:pt x="10518" y="3460"/>
                  </a:cubicBezTo>
                  <a:cubicBezTo>
                    <a:pt x="10402" y="3135"/>
                    <a:pt x="10472" y="2810"/>
                    <a:pt x="10460" y="2484"/>
                  </a:cubicBezTo>
                  <a:cubicBezTo>
                    <a:pt x="10460" y="2415"/>
                    <a:pt x="10506" y="2357"/>
                    <a:pt x="10576" y="2322"/>
                  </a:cubicBezTo>
                  <a:cubicBezTo>
                    <a:pt x="10623" y="2310"/>
                    <a:pt x="10657" y="2287"/>
                    <a:pt x="10692" y="2264"/>
                  </a:cubicBezTo>
                  <a:cubicBezTo>
                    <a:pt x="10739" y="2113"/>
                    <a:pt x="10692" y="2008"/>
                    <a:pt x="10576" y="1904"/>
                  </a:cubicBezTo>
                  <a:cubicBezTo>
                    <a:pt x="10402" y="1881"/>
                    <a:pt x="10216" y="1858"/>
                    <a:pt x="9984" y="191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2115625" y="2668975"/>
              <a:ext cx="62700" cy="44450"/>
            </a:xfrm>
            <a:custGeom>
              <a:rect b="b" l="l" r="r" t="t"/>
              <a:pathLst>
                <a:path extrusionOk="0" h="1778" w="2508">
                  <a:moveTo>
                    <a:pt x="1579" y="12"/>
                  </a:moveTo>
                  <a:lnTo>
                    <a:pt x="2043" y="12"/>
                  </a:lnTo>
                  <a:cubicBezTo>
                    <a:pt x="2148" y="12"/>
                    <a:pt x="2218" y="36"/>
                    <a:pt x="2310" y="94"/>
                  </a:cubicBezTo>
                  <a:cubicBezTo>
                    <a:pt x="2380" y="152"/>
                    <a:pt x="2415" y="210"/>
                    <a:pt x="2415" y="303"/>
                  </a:cubicBezTo>
                  <a:cubicBezTo>
                    <a:pt x="2415" y="430"/>
                    <a:pt x="2461" y="558"/>
                    <a:pt x="2473" y="697"/>
                  </a:cubicBezTo>
                  <a:cubicBezTo>
                    <a:pt x="2508" y="953"/>
                    <a:pt x="2496" y="1220"/>
                    <a:pt x="2496" y="1487"/>
                  </a:cubicBezTo>
                  <a:cubicBezTo>
                    <a:pt x="2496" y="1580"/>
                    <a:pt x="2415" y="1603"/>
                    <a:pt x="2345" y="1615"/>
                  </a:cubicBezTo>
                  <a:cubicBezTo>
                    <a:pt x="2276" y="1615"/>
                    <a:pt x="2206" y="1638"/>
                    <a:pt x="2125" y="1638"/>
                  </a:cubicBezTo>
                  <a:lnTo>
                    <a:pt x="1393" y="1638"/>
                  </a:lnTo>
                  <a:cubicBezTo>
                    <a:pt x="1312" y="1638"/>
                    <a:pt x="1242" y="1615"/>
                    <a:pt x="1173" y="1661"/>
                  </a:cubicBezTo>
                  <a:cubicBezTo>
                    <a:pt x="952" y="1777"/>
                    <a:pt x="732" y="1719"/>
                    <a:pt x="499" y="1742"/>
                  </a:cubicBezTo>
                  <a:cubicBezTo>
                    <a:pt x="418" y="1742"/>
                    <a:pt x="348" y="1707"/>
                    <a:pt x="302" y="1638"/>
                  </a:cubicBezTo>
                  <a:cubicBezTo>
                    <a:pt x="198" y="1475"/>
                    <a:pt x="81" y="1313"/>
                    <a:pt x="116" y="1115"/>
                  </a:cubicBezTo>
                  <a:cubicBezTo>
                    <a:pt x="116" y="1069"/>
                    <a:pt x="116" y="1022"/>
                    <a:pt x="93" y="999"/>
                  </a:cubicBezTo>
                  <a:cubicBezTo>
                    <a:pt x="0" y="802"/>
                    <a:pt x="35" y="616"/>
                    <a:pt x="35" y="430"/>
                  </a:cubicBezTo>
                  <a:cubicBezTo>
                    <a:pt x="35" y="291"/>
                    <a:pt x="81" y="256"/>
                    <a:pt x="244" y="210"/>
                  </a:cubicBezTo>
                  <a:cubicBezTo>
                    <a:pt x="430" y="152"/>
                    <a:pt x="650" y="140"/>
                    <a:pt x="836" y="94"/>
                  </a:cubicBezTo>
                  <a:cubicBezTo>
                    <a:pt x="1022" y="47"/>
                    <a:pt x="1196" y="36"/>
                    <a:pt x="1382" y="36"/>
                  </a:cubicBezTo>
                  <a:cubicBezTo>
                    <a:pt x="1440" y="1"/>
                    <a:pt x="1509" y="12"/>
                    <a:pt x="1579" y="12"/>
                  </a:cubicBezTo>
                  <a:close/>
                  <a:moveTo>
                    <a:pt x="2206" y="1359"/>
                  </a:moveTo>
                  <a:cubicBezTo>
                    <a:pt x="2310" y="988"/>
                    <a:pt x="2171" y="651"/>
                    <a:pt x="2148" y="314"/>
                  </a:cubicBezTo>
                  <a:cubicBezTo>
                    <a:pt x="1974" y="291"/>
                    <a:pt x="1184" y="268"/>
                    <a:pt x="1068" y="303"/>
                  </a:cubicBezTo>
                  <a:cubicBezTo>
                    <a:pt x="1057" y="303"/>
                    <a:pt x="1033" y="314"/>
                    <a:pt x="1010" y="314"/>
                  </a:cubicBezTo>
                  <a:cubicBezTo>
                    <a:pt x="894" y="372"/>
                    <a:pt x="778" y="384"/>
                    <a:pt x="650" y="372"/>
                  </a:cubicBezTo>
                  <a:cubicBezTo>
                    <a:pt x="523" y="372"/>
                    <a:pt x="418" y="407"/>
                    <a:pt x="302" y="500"/>
                  </a:cubicBezTo>
                  <a:cubicBezTo>
                    <a:pt x="314" y="593"/>
                    <a:pt x="337" y="697"/>
                    <a:pt x="348" y="790"/>
                  </a:cubicBezTo>
                  <a:cubicBezTo>
                    <a:pt x="360" y="872"/>
                    <a:pt x="395" y="941"/>
                    <a:pt x="395" y="999"/>
                  </a:cubicBezTo>
                  <a:cubicBezTo>
                    <a:pt x="395" y="1162"/>
                    <a:pt x="453" y="1289"/>
                    <a:pt x="569" y="1417"/>
                  </a:cubicBezTo>
                  <a:cubicBezTo>
                    <a:pt x="697" y="1417"/>
                    <a:pt x="836" y="1440"/>
                    <a:pt x="952" y="1406"/>
                  </a:cubicBezTo>
                  <a:cubicBezTo>
                    <a:pt x="1115" y="1348"/>
                    <a:pt x="1277" y="1348"/>
                    <a:pt x="1440" y="1348"/>
                  </a:cubicBezTo>
                  <a:cubicBezTo>
                    <a:pt x="1684" y="1359"/>
                    <a:pt x="1939" y="1359"/>
                    <a:pt x="2206" y="13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2021300" y="2692200"/>
              <a:ext cx="10750" cy="104500"/>
            </a:xfrm>
            <a:custGeom>
              <a:rect b="b" l="l" r="r" t="t"/>
              <a:pathLst>
                <a:path extrusionOk="0" h="4180" w="430">
                  <a:moveTo>
                    <a:pt x="430" y="4145"/>
                  </a:moveTo>
                  <a:cubicBezTo>
                    <a:pt x="302" y="4180"/>
                    <a:pt x="244" y="4099"/>
                    <a:pt x="221" y="4017"/>
                  </a:cubicBezTo>
                  <a:cubicBezTo>
                    <a:pt x="198" y="3924"/>
                    <a:pt x="198" y="3832"/>
                    <a:pt x="198" y="3739"/>
                  </a:cubicBezTo>
                  <a:cubicBezTo>
                    <a:pt x="198" y="3565"/>
                    <a:pt x="198" y="3390"/>
                    <a:pt x="140" y="3216"/>
                  </a:cubicBezTo>
                  <a:cubicBezTo>
                    <a:pt x="116" y="3112"/>
                    <a:pt x="116" y="3019"/>
                    <a:pt x="116" y="2914"/>
                  </a:cubicBezTo>
                  <a:lnTo>
                    <a:pt x="116" y="2055"/>
                  </a:lnTo>
                  <a:cubicBezTo>
                    <a:pt x="116" y="1916"/>
                    <a:pt x="105" y="1754"/>
                    <a:pt x="58" y="1603"/>
                  </a:cubicBezTo>
                  <a:cubicBezTo>
                    <a:pt x="0" y="1394"/>
                    <a:pt x="0" y="1161"/>
                    <a:pt x="128" y="953"/>
                  </a:cubicBezTo>
                  <a:cubicBezTo>
                    <a:pt x="232" y="813"/>
                    <a:pt x="232" y="651"/>
                    <a:pt x="163" y="488"/>
                  </a:cubicBezTo>
                  <a:cubicBezTo>
                    <a:pt x="105" y="360"/>
                    <a:pt x="105" y="233"/>
                    <a:pt x="140" y="93"/>
                  </a:cubicBezTo>
                  <a:cubicBezTo>
                    <a:pt x="163" y="70"/>
                    <a:pt x="186" y="35"/>
                    <a:pt x="221" y="1"/>
                  </a:cubicBezTo>
                  <a:cubicBezTo>
                    <a:pt x="244" y="24"/>
                    <a:pt x="290" y="35"/>
                    <a:pt x="290" y="59"/>
                  </a:cubicBezTo>
                  <a:cubicBezTo>
                    <a:pt x="337" y="256"/>
                    <a:pt x="372" y="442"/>
                    <a:pt x="407" y="651"/>
                  </a:cubicBezTo>
                  <a:cubicBezTo>
                    <a:pt x="418" y="790"/>
                    <a:pt x="407" y="941"/>
                    <a:pt x="337" y="1069"/>
                  </a:cubicBezTo>
                  <a:cubicBezTo>
                    <a:pt x="232" y="1243"/>
                    <a:pt x="221" y="1417"/>
                    <a:pt x="302" y="1591"/>
                  </a:cubicBezTo>
                  <a:cubicBezTo>
                    <a:pt x="337" y="1684"/>
                    <a:pt x="348" y="1765"/>
                    <a:pt x="348" y="1870"/>
                  </a:cubicBezTo>
                  <a:cubicBezTo>
                    <a:pt x="348" y="2160"/>
                    <a:pt x="348" y="2439"/>
                    <a:pt x="360" y="2729"/>
                  </a:cubicBezTo>
                  <a:cubicBezTo>
                    <a:pt x="360" y="2926"/>
                    <a:pt x="348" y="3135"/>
                    <a:pt x="418" y="3332"/>
                  </a:cubicBezTo>
                  <a:cubicBezTo>
                    <a:pt x="430" y="3390"/>
                    <a:pt x="430" y="3449"/>
                    <a:pt x="430" y="351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053800" y="2689300"/>
              <a:ext cx="13950" cy="108000"/>
            </a:xfrm>
            <a:custGeom>
              <a:rect b="b" l="l" r="r" t="t"/>
              <a:pathLst>
                <a:path extrusionOk="0" h="4320" w="558">
                  <a:moveTo>
                    <a:pt x="291" y="1417"/>
                  </a:moveTo>
                  <a:lnTo>
                    <a:pt x="291" y="1928"/>
                  </a:lnTo>
                  <a:cubicBezTo>
                    <a:pt x="291" y="2055"/>
                    <a:pt x="314" y="2183"/>
                    <a:pt x="337" y="2322"/>
                  </a:cubicBezTo>
                  <a:cubicBezTo>
                    <a:pt x="384" y="2462"/>
                    <a:pt x="395" y="2624"/>
                    <a:pt x="384" y="2763"/>
                  </a:cubicBezTo>
                  <a:cubicBezTo>
                    <a:pt x="384" y="3042"/>
                    <a:pt x="453" y="3286"/>
                    <a:pt x="500" y="3553"/>
                  </a:cubicBezTo>
                  <a:cubicBezTo>
                    <a:pt x="546" y="3750"/>
                    <a:pt x="546" y="3971"/>
                    <a:pt x="558" y="4191"/>
                  </a:cubicBezTo>
                  <a:cubicBezTo>
                    <a:pt x="558" y="4215"/>
                    <a:pt x="546" y="4261"/>
                    <a:pt x="523" y="4273"/>
                  </a:cubicBezTo>
                  <a:cubicBezTo>
                    <a:pt x="500" y="4307"/>
                    <a:pt x="453" y="4319"/>
                    <a:pt x="430" y="4319"/>
                  </a:cubicBezTo>
                  <a:cubicBezTo>
                    <a:pt x="395" y="4319"/>
                    <a:pt x="372" y="4296"/>
                    <a:pt x="372" y="4261"/>
                  </a:cubicBezTo>
                  <a:cubicBezTo>
                    <a:pt x="349" y="4191"/>
                    <a:pt x="337" y="4122"/>
                    <a:pt x="349" y="4040"/>
                  </a:cubicBezTo>
                  <a:cubicBezTo>
                    <a:pt x="395" y="3797"/>
                    <a:pt x="337" y="3565"/>
                    <a:pt x="256" y="3344"/>
                  </a:cubicBezTo>
                  <a:cubicBezTo>
                    <a:pt x="175" y="3147"/>
                    <a:pt x="163" y="2961"/>
                    <a:pt x="175" y="2752"/>
                  </a:cubicBezTo>
                  <a:cubicBezTo>
                    <a:pt x="175" y="2578"/>
                    <a:pt x="209" y="2404"/>
                    <a:pt x="117" y="2241"/>
                  </a:cubicBezTo>
                  <a:cubicBezTo>
                    <a:pt x="93" y="2183"/>
                    <a:pt x="105" y="2125"/>
                    <a:pt x="105" y="2067"/>
                  </a:cubicBezTo>
                  <a:lnTo>
                    <a:pt x="105" y="1219"/>
                  </a:lnTo>
                  <a:cubicBezTo>
                    <a:pt x="105" y="1010"/>
                    <a:pt x="105" y="813"/>
                    <a:pt x="47" y="604"/>
                  </a:cubicBezTo>
                  <a:cubicBezTo>
                    <a:pt x="0" y="476"/>
                    <a:pt x="24" y="326"/>
                    <a:pt x="24" y="186"/>
                  </a:cubicBezTo>
                  <a:cubicBezTo>
                    <a:pt x="24" y="140"/>
                    <a:pt x="47" y="82"/>
                    <a:pt x="82" y="35"/>
                  </a:cubicBezTo>
                  <a:cubicBezTo>
                    <a:pt x="105" y="0"/>
                    <a:pt x="198" y="12"/>
                    <a:pt x="209" y="59"/>
                  </a:cubicBezTo>
                  <a:cubicBezTo>
                    <a:pt x="221" y="82"/>
                    <a:pt x="233" y="117"/>
                    <a:pt x="233" y="140"/>
                  </a:cubicBezTo>
                  <a:cubicBezTo>
                    <a:pt x="221" y="558"/>
                    <a:pt x="349" y="999"/>
                    <a:pt x="291" y="14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081375" y="2683500"/>
              <a:ext cx="15700" cy="113500"/>
            </a:xfrm>
            <a:custGeom>
              <a:rect b="b" l="l" r="r" t="t"/>
              <a:pathLst>
                <a:path extrusionOk="0" h="4540" w="628">
                  <a:moveTo>
                    <a:pt x="453" y="4539"/>
                  </a:moveTo>
                  <a:cubicBezTo>
                    <a:pt x="349" y="4389"/>
                    <a:pt x="325" y="4272"/>
                    <a:pt x="430" y="4145"/>
                  </a:cubicBezTo>
                  <a:cubicBezTo>
                    <a:pt x="500" y="4064"/>
                    <a:pt x="500" y="3947"/>
                    <a:pt x="453" y="3855"/>
                  </a:cubicBezTo>
                  <a:cubicBezTo>
                    <a:pt x="337" y="3657"/>
                    <a:pt x="337" y="3448"/>
                    <a:pt x="349" y="3228"/>
                  </a:cubicBezTo>
                  <a:cubicBezTo>
                    <a:pt x="372" y="2914"/>
                    <a:pt x="291" y="2624"/>
                    <a:pt x="221" y="2334"/>
                  </a:cubicBezTo>
                  <a:cubicBezTo>
                    <a:pt x="198" y="2218"/>
                    <a:pt x="174" y="2090"/>
                    <a:pt x="174" y="1974"/>
                  </a:cubicBezTo>
                  <a:cubicBezTo>
                    <a:pt x="174" y="1626"/>
                    <a:pt x="174" y="1277"/>
                    <a:pt x="198" y="929"/>
                  </a:cubicBezTo>
                  <a:cubicBezTo>
                    <a:pt x="198" y="767"/>
                    <a:pt x="209" y="604"/>
                    <a:pt x="93" y="465"/>
                  </a:cubicBezTo>
                  <a:cubicBezTo>
                    <a:pt x="0" y="349"/>
                    <a:pt x="0" y="186"/>
                    <a:pt x="47" y="58"/>
                  </a:cubicBezTo>
                  <a:cubicBezTo>
                    <a:pt x="47" y="24"/>
                    <a:pt x="93" y="12"/>
                    <a:pt x="105" y="0"/>
                  </a:cubicBezTo>
                  <a:cubicBezTo>
                    <a:pt x="140" y="0"/>
                    <a:pt x="163" y="12"/>
                    <a:pt x="174" y="35"/>
                  </a:cubicBezTo>
                  <a:cubicBezTo>
                    <a:pt x="198" y="70"/>
                    <a:pt x="209" y="93"/>
                    <a:pt x="209" y="128"/>
                  </a:cubicBezTo>
                  <a:cubicBezTo>
                    <a:pt x="209" y="256"/>
                    <a:pt x="233" y="383"/>
                    <a:pt x="325" y="499"/>
                  </a:cubicBezTo>
                  <a:cubicBezTo>
                    <a:pt x="349" y="546"/>
                    <a:pt x="372" y="616"/>
                    <a:pt x="372" y="674"/>
                  </a:cubicBezTo>
                  <a:cubicBezTo>
                    <a:pt x="383" y="1010"/>
                    <a:pt x="395" y="1347"/>
                    <a:pt x="395" y="1695"/>
                  </a:cubicBezTo>
                  <a:cubicBezTo>
                    <a:pt x="395" y="1997"/>
                    <a:pt x="395" y="2287"/>
                    <a:pt x="488" y="2566"/>
                  </a:cubicBezTo>
                  <a:cubicBezTo>
                    <a:pt x="569" y="2856"/>
                    <a:pt x="558" y="3146"/>
                    <a:pt x="558" y="3437"/>
                  </a:cubicBezTo>
                  <a:cubicBezTo>
                    <a:pt x="558" y="3576"/>
                    <a:pt x="558" y="3715"/>
                    <a:pt x="581" y="3855"/>
                  </a:cubicBezTo>
                  <a:cubicBezTo>
                    <a:pt x="627" y="4075"/>
                    <a:pt x="604" y="4296"/>
                    <a:pt x="453" y="453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165550" y="2722975"/>
              <a:ext cx="12200" cy="58650"/>
            </a:xfrm>
            <a:custGeom>
              <a:rect b="b" l="l" r="r" t="t"/>
              <a:pathLst>
                <a:path extrusionOk="0" h="2346" w="488">
                  <a:moveTo>
                    <a:pt x="93" y="929"/>
                  </a:moveTo>
                  <a:cubicBezTo>
                    <a:pt x="93" y="766"/>
                    <a:pt x="116" y="697"/>
                    <a:pt x="221" y="650"/>
                  </a:cubicBezTo>
                  <a:cubicBezTo>
                    <a:pt x="313" y="604"/>
                    <a:pt x="313" y="523"/>
                    <a:pt x="255" y="453"/>
                  </a:cubicBezTo>
                  <a:cubicBezTo>
                    <a:pt x="209" y="395"/>
                    <a:pt x="139" y="360"/>
                    <a:pt x="93" y="302"/>
                  </a:cubicBezTo>
                  <a:cubicBezTo>
                    <a:pt x="58" y="256"/>
                    <a:pt x="35" y="198"/>
                    <a:pt x="23" y="139"/>
                  </a:cubicBezTo>
                  <a:cubicBezTo>
                    <a:pt x="0" y="81"/>
                    <a:pt x="58" y="12"/>
                    <a:pt x="116" y="12"/>
                  </a:cubicBezTo>
                  <a:cubicBezTo>
                    <a:pt x="174" y="0"/>
                    <a:pt x="267" y="12"/>
                    <a:pt x="279" y="70"/>
                  </a:cubicBezTo>
                  <a:cubicBezTo>
                    <a:pt x="290" y="186"/>
                    <a:pt x="372" y="279"/>
                    <a:pt x="406" y="360"/>
                  </a:cubicBezTo>
                  <a:cubicBezTo>
                    <a:pt x="488" y="511"/>
                    <a:pt x="488" y="662"/>
                    <a:pt x="383" y="801"/>
                  </a:cubicBezTo>
                  <a:cubicBezTo>
                    <a:pt x="325" y="882"/>
                    <a:pt x="290" y="975"/>
                    <a:pt x="337" y="1091"/>
                  </a:cubicBezTo>
                  <a:cubicBezTo>
                    <a:pt x="383" y="1208"/>
                    <a:pt x="372" y="1324"/>
                    <a:pt x="430" y="1440"/>
                  </a:cubicBezTo>
                  <a:cubicBezTo>
                    <a:pt x="464" y="1509"/>
                    <a:pt x="453" y="1614"/>
                    <a:pt x="453" y="1707"/>
                  </a:cubicBezTo>
                  <a:cubicBezTo>
                    <a:pt x="453" y="1869"/>
                    <a:pt x="453" y="2020"/>
                    <a:pt x="441" y="2171"/>
                  </a:cubicBezTo>
                  <a:cubicBezTo>
                    <a:pt x="441" y="2276"/>
                    <a:pt x="395" y="2345"/>
                    <a:pt x="337" y="2334"/>
                  </a:cubicBezTo>
                  <a:cubicBezTo>
                    <a:pt x="255" y="2322"/>
                    <a:pt x="267" y="2241"/>
                    <a:pt x="267" y="2194"/>
                  </a:cubicBezTo>
                  <a:cubicBezTo>
                    <a:pt x="267" y="2067"/>
                    <a:pt x="255" y="1950"/>
                    <a:pt x="267" y="1858"/>
                  </a:cubicBezTo>
                  <a:cubicBezTo>
                    <a:pt x="279" y="1614"/>
                    <a:pt x="221" y="1370"/>
                    <a:pt x="139" y="1149"/>
                  </a:cubicBezTo>
                  <a:cubicBezTo>
                    <a:pt x="116" y="1057"/>
                    <a:pt x="104" y="975"/>
                    <a:pt x="93" y="9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140575" y="2727600"/>
              <a:ext cx="13100" cy="56925"/>
            </a:xfrm>
            <a:custGeom>
              <a:rect b="b" l="l" r="r" t="t"/>
              <a:pathLst>
                <a:path extrusionOk="0" h="2277" w="524">
                  <a:moveTo>
                    <a:pt x="128" y="1"/>
                  </a:moveTo>
                  <a:cubicBezTo>
                    <a:pt x="314" y="59"/>
                    <a:pt x="314" y="59"/>
                    <a:pt x="442" y="175"/>
                  </a:cubicBezTo>
                  <a:cubicBezTo>
                    <a:pt x="395" y="210"/>
                    <a:pt x="349" y="245"/>
                    <a:pt x="291" y="291"/>
                  </a:cubicBezTo>
                  <a:cubicBezTo>
                    <a:pt x="256" y="419"/>
                    <a:pt x="186" y="581"/>
                    <a:pt x="198" y="744"/>
                  </a:cubicBezTo>
                  <a:cubicBezTo>
                    <a:pt x="221" y="906"/>
                    <a:pt x="244" y="1057"/>
                    <a:pt x="337" y="1208"/>
                  </a:cubicBezTo>
                  <a:cubicBezTo>
                    <a:pt x="395" y="1290"/>
                    <a:pt x="442" y="1382"/>
                    <a:pt x="477" y="1464"/>
                  </a:cubicBezTo>
                  <a:cubicBezTo>
                    <a:pt x="523" y="1545"/>
                    <a:pt x="523" y="1626"/>
                    <a:pt x="465" y="1696"/>
                  </a:cubicBezTo>
                  <a:cubicBezTo>
                    <a:pt x="349" y="1835"/>
                    <a:pt x="361" y="1974"/>
                    <a:pt x="395" y="2137"/>
                  </a:cubicBezTo>
                  <a:cubicBezTo>
                    <a:pt x="407" y="2160"/>
                    <a:pt x="395" y="2207"/>
                    <a:pt x="372" y="2276"/>
                  </a:cubicBezTo>
                  <a:cubicBezTo>
                    <a:pt x="314" y="2241"/>
                    <a:pt x="291" y="2218"/>
                    <a:pt x="279" y="2195"/>
                  </a:cubicBezTo>
                  <a:cubicBezTo>
                    <a:pt x="163" y="2067"/>
                    <a:pt x="140" y="1905"/>
                    <a:pt x="163" y="1731"/>
                  </a:cubicBezTo>
                  <a:cubicBezTo>
                    <a:pt x="163" y="1673"/>
                    <a:pt x="186" y="1615"/>
                    <a:pt x="244" y="1580"/>
                  </a:cubicBezTo>
                  <a:cubicBezTo>
                    <a:pt x="279" y="1568"/>
                    <a:pt x="314" y="1545"/>
                    <a:pt x="349" y="1510"/>
                  </a:cubicBezTo>
                  <a:cubicBezTo>
                    <a:pt x="314" y="1440"/>
                    <a:pt x="291" y="1371"/>
                    <a:pt x="244" y="1313"/>
                  </a:cubicBezTo>
                  <a:cubicBezTo>
                    <a:pt x="128" y="1173"/>
                    <a:pt x="105" y="999"/>
                    <a:pt x="24" y="848"/>
                  </a:cubicBezTo>
                  <a:cubicBezTo>
                    <a:pt x="1" y="790"/>
                    <a:pt x="1" y="686"/>
                    <a:pt x="24" y="639"/>
                  </a:cubicBezTo>
                  <a:cubicBezTo>
                    <a:pt x="117" y="512"/>
                    <a:pt x="105" y="361"/>
                    <a:pt x="82" y="221"/>
                  </a:cubicBezTo>
                  <a:cubicBezTo>
                    <a:pt x="117" y="163"/>
                    <a:pt x="117" y="105"/>
                    <a:pt x="128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121125" y="2724125"/>
              <a:ext cx="9900" cy="43850"/>
            </a:xfrm>
            <a:custGeom>
              <a:rect b="b" l="l" r="r" t="t"/>
              <a:pathLst>
                <a:path extrusionOk="0" h="1754" w="396">
                  <a:moveTo>
                    <a:pt x="1" y="59"/>
                  </a:moveTo>
                  <a:cubicBezTo>
                    <a:pt x="94" y="1"/>
                    <a:pt x="175" y="35"/>
                    <a:pt x="187" y="93"/>
                  </a:cubicBezTo>
                  <a:cubicBezTo>
                    <a:pt x="256" y="372"/>
                    <a:pt x="396" y="616"/>
                    <a:pt x="384" y="906"/>
                  </a:cubicBezTo>
                  <a:cubicBezTo>
                    <a:pt x="372" y="1185"/>
                    <a:pt x="372" y="1475"/>
                    <a:pt x="372" y="1754"/>
                  </a:cubicBezTo>
                  <a:cubicBezTo>
                    <a:pt x="279" y="1754"/>
                    <a:pt x="279" y="1696"/>
                    <a:pt x="268" y="1649"/>
                  </a:cubicBezTo>
                  <a:cubicBezTo>
                    <a:pt x="245" y="1521"/>
                    <a:pt x="198" y="1370"/>
                    <a:pt x="198" y="1231"/>
                  </a:cubicBezTo>
                  <a:cubicBezTo>
                    <a:pt x="198" y="906"/>
                    <a:pt x="187" y="604"/>
                    <a:pt x="47" y="314"/>
                  </a:cubicBezTo>
                  <a:cubicBezTo>
                    <a:pt x="12" y="244"/>
                    <a:pt x="12" y="152"/>
                    <a:pt x="1" y="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126075" y="2779275"/>
              <a:ext cx="4075" cy="3800"/>
            </a:xfrm>
            <a:custGeom>
              <a:rect b="b" l="l" r="r" t="t"/>
              <a:pathLst>
                <a:path extrusionOk="0" h="152" w="163">
                  <a:moveTo>
                    <a:pt x="163" y="35"/>
                  </a:moveTo>
                  <a:cubicBezTo>
                    <a:pt x="163" y="58"/>
                    <a:pt x="151" y="82"/>
                    <a:pt x="151" y="82"/>
                  </a:cubicBezTo>
                  <a:cubicBezTo>
                    <a:pt x="105" y="116"/>
                    <a:pt x="70" y="151"/>
                    <a:pt x="12" y="116"/>
                  </a:cubicBezTo>
                  <a:cubicBezTo>
                    <a:pt x="12" y="116"/>
                    <a:pt x="0" y="93"/>
                    <a:pt x="0" y="82"/>
                  </a:cubicBezTo>
                  <a:cubicBezTo>
                    <a:pt x="12" y="24"/>
                    <a:pt x="58" y="0"/>
                    <a:pt x="105" y="0"/>
                  </a:cubicBezTo>
                  <a:cubicBezTo>
                    <a:pt x="128" y="12"/>
                    <a:pt x="151" y="24"/>
                    <a:pt x="163" y="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4"/>
          <p:cNvGrpSpPr/>
          <p:nvPr/>
        </p:nvGrpSpPr>
        <p:grpSpPr>
          <a:xfrm flipH="1" rot="1012302">
            <a:off x="8582303" y="2740849"/>
            <a:ext cx="417388" cy="653682"/>
            <a:chOff x="683900" y="3612800"/>
            <a:chExt cx="105100" cy="164600"/>
          </a:xfrm>
        </p:grpSpPr>
        <p:sp>
          <p:nvSpPr>
            <p:cNvPr id="246" name="Google Shape;246;p4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4"/>
          <p:cNvGrpSpPr/>
          <p:nvPr/>
        </p:nvGrpSpPr>
        <p:grpSpPr>
          <a:xfrm flipH="1" rot="-2203129">
            <a:off x="7526524" y="4432354"/>
            <a:ext cx="239083" cy="580024"/>
            <a:chOff x="1282375" y="3450000"/>
            <a:chExt cx="64725" cy="157025"/>
          </a:xfrm>
        </p:grpSpPr>
        <p:sp>
          <p:nvSpPr>
            <p:cNvPr id="249" name="Google Shape;249;p4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 rot="-2161832">
            <a:off x="146056" y="237764"/>
            <a:ext cx="546806" cy="912618"/>
            <a:chOff x="1980950" y="3649100"/>
            <a:chExt cx="146600" cy="244675"/>
          </a:xfrm>
        </p:grpSpPr>
        <p:sp>
          <p:nvSpPr>
            <p:cNvPr id="253" name="Google Shape;253;p4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4"/>
          <p:cNvSpPr txBox="1"/>
          <p:nvPr>
            <p:ph hasCustomPrompt="1" idx="2" type="title"/>
          </p:nvPr>
        </p:nvSpPr>
        <p:spPr>
          <a:xfrm>
            <a:off x="3963000" y="1558320"/>
            <a:ext cx="1218000" cy="74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5" name="Google Shape;265;p4"/>
          <p:cNvGrpSpPr/>
          <p:nvPr/>
        </p:nvGrpSpPr>
        <p:grpSpPr>
          <a:xfrm rot="1596373">
            <a:off x="7444241" y="2827696"/>
            <a:ext cx="881313" cy="1208878"/>
            <a:chOff x="4590425" y="3427675"/>
            <a:chExt cx="214500" cy="294225"/>
          </a:xfrm>
        </p:grpSpPr>
        <p:sp>
          <p:nvSpPr>
            <p:cNvPr id="266" name="Google Shape;266;p4"/>
            <p:cNvSpPr/>
            <p:nvPr/>
          </p:nvSpPr>
          <p:spPr>
            <a:xfrm>
              <a:off x="4677000" y="3443900"/>
              <a:ext cx="11850" cy="14200"/>
            </a:xfrm>
            <a:custGeom>
              <a:rect b="b" l="l" r="r" t="t"/>
              <a:pathLst>
                <a:path extrusionOk="0" h="568" w="474">
                  <a:moveTo>
                    <a:pt x="315" y="1"/>
                  </a:moveTo>
                  <a:cubicBezTo>
                    <a:pt x="290" y="1"/>
                    <a:pt x="264" y="8"/>
                    <a:pt x="241" y="24"/>
                  </a:cubicBezTo>
                  <a:cubicBezTo>
                    <a:pt x="125" y="116"/>
                    <a:pt x="43" y="302"/>
                    <a:pt x="8" y="430"/>
                  </a:cubicBezTo>
                  <a:cubicBezTo>
                    <a:pt x="0" y="505"/>
                    <a:pt x="57" y="567"/>
                    <a:pt x="120" y="567"/>
                  </a:cubicBezTo>
                  <a:cubicBezTo>
                    <a:pt x="145" y="567"/>
                    <a:pt x="171" y="558"/>
                    <a:pt x="194" y="534"/>
                  </a:cubicBezTo>
                  <a:cubicBezTo>
                    <a:pt x="252" y="476"/>
                    <a:pt x="299" y="383"/>
                    <a:pt x="357" y="314"/>
                  </a:cubicBezTo>
                  <a:cubicBezTo>
                    <a:pt x="392" y="267"/>
                    <a:pt x="415" y="209"/>
                    <a:pt x="438" y="151"/>
                  </a:cubicBezTo>
                  <a:cubicBezTo>
                    <a:pt x="474" y="80"/>
                    <a:pt x="399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701575" y="3434675"/>
              <a:ext cx="23525" cy="23025"/>
            </a:xfrm>
            <a:custGeom>
              <a:rect b="b" l="l" r="r" t="t"/>
              <a:pathLst>
                <a:path extrusionOk="0" h="921" w="941">
                  <a:moveTo>
                    <a:pt x="741" y="0"/>
                  </a:moveTo>
                  <a:cubicBezTo>
                    <a:pt x="562" y="0"/>
                    <a:pt x="390" y="122"/>
                    <a:pt x="279" y="253"/>
                  </a:cubicBezTo>
                  <a:cubicBezTo>
                    <a:pt x="128" y="404"/>
                    <a:pt x="1" y="625"/>
                    <a:pt x="24" y="845"/>
                  </a:cubicBezTo>
                  <a:cubicBezTo>
                    <a:pt x="31" y="887"/>
                    <a:pt x="84" y="921"/>
                    <a:pt x="127" y="921"/>
                  </a:cubicBezTo>
                  <a:cubicBezTo>
                    <a:pt x="157" y="921"/>
                    <a:pt x="182" y="906"/>
                    <a:pt x="186" y="869"/>
                  </a:cubicBezTo>
                  <a:cubicBezTo>
                    <a:pt x="233" y="741"/>
                    <a:pt x="326" y="613"/>
                    <a:pt x="419" y="509"/>
                  </a:cubicBezTo>
                  <a:cubicBezTo>
                    <a:pt x="465" y="451"/>
                    <a:pt x="523" y="404"/>
                    <a:pt x="581" y="369"/>
                  </a:cubicBezTo>
                  <a:cubicBezTo>
                    <a:pt x="651" y="323"/>
                    <a:pt x="732" y="311"/>
                    <a:pt x="813" y="276"/>
                  </a:cubicBezTo>
                  <a:cubicBezTo>
                    <a:pt x="941" y="230"/>
                    <a:pt x="941" y="56"/>
                    <a:pt x="825" y="9"/>
                  </a:cubicBezTo>
                  <a:cubicBezTo>
                    <a:pt x="797" y="3"/>
                    <a:pt x="769" y="0"/>
                    <a:pt x="7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4626875" y="3465350"/>
              <a:ext cx="66600" cy="97750"/>
            </a:xfrm>
            <a:custGeom>
              <a:rect b="b" l="l" r="r" t="t"/>
              <a:pathLst>
                <a:path extrusionOk="0" h="3910" w="2664">
                  <a:moveTo>
                    <a:pt x="2523" y="1"/>
                  </a:moveTo>
                  <a:cubicBezTo>
                    <a:pt x="2496" y="1"/>
                    <a:pt x="2469" y="13"/>
                    <a:pt x="2455" y="36"/>
                  </a:cubicBezTo>
                  <a:cubicBezTo>
                    <a:pt x="1642" y="1197"/>
                    <a:pt x="736" y="2428"/>
                    <a:pt x="75" y="3670"/>
                  </a:cubicBezTo>
                  <a:cubicBezTo>
                    <a:pt x="1" y="3810"/>
                    <a:pt x="125" y="3909"/>
                    <a:pt x="250" y="3909"/>
                  </a:cubicBezTo>
                  <a:cubicBezTo>
                    <a:pt x="300" y="3909"/>
                    <a:pt x="351" y="3893"/>
                    <a:pt x="388" y="3856"/>
                  </a:cubicBezTo>
                  <a:cubicBezTo>
                    <a:pt x="922" y="3275"/>
                    <a:pt x="1328" y="2544"/>
                    <a:pt x="1735" y="1882"/>
                  </a:cubicBezTo>
                  <a:cubicBezTo>
                    <a:pt x="2071" y="1360"/>
                    <a:pt x="2664" y="733"/>
                    <a:pt x="2606" y="83"/>
                  </a:cubicBezTo>
                  <a:cubicBezTo>
                    <a:pt x="2606" y="27"/>
                    <a:pt x="2564" y="1"/>
                    <a:pt x="25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4609475" y="3552050"/>
              <a:ext cx="12025" cy="15800"/>
            </a:xfrm>
            <a:custGeom>
              <a:rect b="b" l="l" r="r" t="t"/>
              <a:pathLst>
                <a:path extrusionOk="0" h="632" w="481">
                  <a:moveTo>
                    <a:pt x="355" y="1"/>
                  </a:moveTo>
                  <a:cubicBezTo>
                    <a:pt x="341" y="1"/>
                    <a:pt x="328" y="7"/>
                    <a:pt x="318" y="16"/>
                  </a:cubicBezTo>
                  <a:cubicBezTo>
                    <a:pt x="190" y="167"/>
                    <a:pt x="28" y="283"/>
                    <a:pt x="16" y="504"/>
                  </a:cubicBezTo>
                  <a:cubicBezTo>
                    <a:pt x="1" y="580"/>
                    <a:pt x="71" y="631"/>
                    <a:pt x="143" y="631"/>
                  </a:cubicBezTo>
                  <a:cubicBezTo>
                    <a:pt x="181" y="631"/>
                    <a:pt x="220" y="617"/>
                    <a:pt x="248" y="585"/>
                  </a:cubicBezTo>
                  <a:cubicBezTo>
                    <a:pt x="376" y="446"/>
                    <a:pt x="480" y="237"/>
                    <a:pt x="399" y="39"/>
                  </a:cubicBezTo>
                  <a:cubicBezTo>
                    <a:pt x="392" y="12"/>
                    <a:pt x="374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4597375" y="3621450"/>
              <a:ext cx="79275" cy="18875"/>
            </a:xfrm>
            <a:custGeom>
              <a:rect b="b" l="l" r="r" t="t"/>
              <a:pathLst>
                <a:path extrusionOk="0" h="755" w="3171">
                  <a:moveTo>
                    <a:pt x="1046" y="0"/>
                  </a:moveTo>
                  <a:cubicBezTo>
                    <a:pt x="988" y="0"/>
                    <a:pt x="930" y="1"/>
                    <a:pt x="872" y="3"/>
                  </a:cubicBezTo>
                  <a:cubicBezTo>
                    <a:pt x="465" y="15"/>
                    <a:pt x="13" y="108"/>
                    <a:pt x="36" y="479"/>
                  </a:cubicBezTo>
                  <a:cubicBezTo>
                    <a:pt x="36" y="514"/>
                    <a:pt x="13" y="537"/>
                    <a:pt x="13" y="572"/>
                  </a:cubicBezTo>
                  <a:cubicBezTo>
                    <a:pt x="1" y="630"/>
                    <a:pt x="36" y="677"/>
                    <a:pt x="71" y="700"/>
                  </a:cubicBezTo>
                  <a:lnTo>
                    <a:pt x="71" y="711"/>
                  </a:lnTo>
                  <a:cubicBezTo>
                    <a:pt x="88" y="740"/>
                    <a:pt x="117" y="755"/>
                    <a:pt x="146" y="755"/>
                  </a:cubicBezTo>
                  <a:cubicBezTo>
                    <a:pt x="175" y="755"/>
                    <a:pt x="204" y="740"/>
                    <a:pt x="221" y="711"/>
                  </a:cubicBezTo>
                  <a:cubicBezTo>
                    <a:pt x="221" y="700"/>
                    <a:pt x="221" y="700"/>
                    <a:pt x="233" y="688"/>
                  </a:cubicBezTo>
                  <a:cubicBezTo>
                    <a:pt x="280" y="653"/>
                    <a:pt x="291" y="618"/>
                    <a:pt x="291" y="560"/>
                  </a:cubicBezTo>
                  <a:lnTo>
                    <a:pt x="291" y="537"/>
                  </a:lnTo>
                  <a:cubicBezTo>
                    <a:pt x="396" y="340"/>
                    <a:pt x="512" y="351"/>
                    <a:pt x="872" y="340"/>
                  </a:cubicBezTo>
                  <a:cubicBezTo>
                    <a:pt x="918" y="338"/>
                    <a:pt x="964" y="338"/>
                    <a:pt x="1010" y="338"/>
                  </a:cubicBezTo>
                  <a:cubicBezTo>
                    <a:pt x="1321" y="338"/>
                    <a:pt x="1625" y="371"/>
                    <a:pt x="1928" y="421"/>
                  </a:cubicBezTo>
                  <a:cubicBezTo>
                    <a:pt x="2125" y="454"/>
                    <a:pt x="2397" y="531"/>
                    <a:pt x="2644" y="531"/>
                  </a:cubicBezTo>
                  <a:cubicBezTo>
                    <a:pt x="2833" y="531"/>
                    <a:pt x="3008" y="486"/>
                    <a:pt x="3124" y="340"/>
                  </a:cubicBezTo>
                  <a:cubicBezTo>
                    <a:pt x="3170" y="293"/>
                    <a:pt x="3135" y="224"/>
                    <a:pt x="3077" y="212"/>
                  </a:cubicBezTo>
                  <a:cubicBezTo>
                    <a:pt x="2717" y="119"/>
                    <a:pt x="2288" y="131"/>
                    <a:pt x="1916" y="73"/>
                  </a:cubicBezTo>
                  <a:cubicBezTo>
                    <a:pt x="1626" y="24"/>
                    <a:pt x="1336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4704200" y="3504850"/>
              <a:ext cx="83900" cy="69175"/>
            </a:xfrm>
            <a:custGeom>
              <a:rect b="b" l="l" r="r" t="t"/>
              <a:pathLst>
                <a:path extrusionOk="0" h="2767" w="3356">
                  <a:moveTo>
                    <a:pt x="81" y="0"/>
                  </a:moveTo>
                  <a:cubicBezTo>
                    <a:pt x="0" y="0"/>
                    <a:pt x="0" y="105"/>
                    <a:pt x="70" y="140"/>
                  </a:cubicBezTo>
                  <a:cubicBezTo>
                    <a:pt x="882" y="430"/>
                    <a:pt x="1741" y="488"/>
                    <a:pt x="2334" y="1196"/>
                  </a:cubicBezTo>
                  <a:cubicBezTo>
                    <a:pt x="2728" y="1660"/>
                    <a:pt x="2856" y="2252"/>
                    <a:pt x="3216" y="2740"/>
                  </a:cubicBezTo>
                  <a:cubicBezTo>
                    <a:pt x="3231" y="2758"/>
                    <a:pt x="3250" y="2766"/>
                    <a:pt x="3270" y="2766"/>
                  </a:cubicBezTo>
                  <a:cubicBezTo>
                    <a:pt x="3312" y="2766"/>
                    <a:pt x="3355" y="2730"/>
                    <a:pt x="3355" y="2682"/>
                  </a:cubicBezTo>
                  <a:cubicBezTo>
                    <a:pt x="3158" y="952"/>
                    <a:pt x="1753" y="12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4654575" y="3616750"/>
              <a:ext cx="113075" cy="59350"/>
            </a:xfrm>
            <a:custGeom>
              <a:rect b="b" l="l" r="r" t="t"/>
              <a:pathLst>
                <a:path extrusionOk="0" h="2374" w="4523">
                  <a:moveTo>
                    <a:pt x="4429" y="1"/>
                  </a:moveTo>
                  <a:cubicBezTo>
                    <a:pt x="4401" y="1"/>
                    <a:pt x="4374" y="16"/>
                    <a:pt x="4365" y="52"/>
                  </a:cubicBezTo>
                  <a:cubicBezTo>
                    <a:pt x="4017" y="899"/>
                    <a:pt x="3216" y="1828"/>
                    <a:pt x="2241" y="1979"/>
                  </a:cubicBezTo>
                  <a:cubicBezTo>
                    <a:pt x="2119" y="1998"/>
                    <a:pt x="1989" y="2008"/>
                    <a:pt x="1857" y="2008"/>
                  </a:cubicBezTo>
                  <a:cubicBezTo>
                    <a:pt x="1584" y="2008"/>
                    <a:pt x="1302" y="1965"/>
                    <a:pt x="1068" y="1863"/>
                  </a:cubicBezTo>
                  <a:cubicBezTo>
                    <a:pt x="766" y="1712"/>
                    <a:pt x="534" y="1457"/>
                    <a:pt x="209" y="1329"/>
                  </a:cubicBezTo>
                  <a:cubicBezTo>
                    <a:pt x="197" y="1324"/>
                    <a:pt x="184" y="1321"/>
                    <a:pt x="170" y="1321"/>
                  </a:cubicBezTo>
                  <a:cubicBezTo>
                    <a:pt x="91" y="1321"/>
                    <a:pt x="0" y="1401"/>
                    <a:pt x="70" y="1480"/>
                  </a:cubicBezTo>
                  <a:cubicBezTo>
                    <a:pt x="540" y="2106"/>
                    <a:pt x="1161" y="2373"/>
                    <a:pt x="1792" y="2373"/>
                  </a:cubicBezTo>
                  <a:cubicBezTo>
                    <a:pt x="2996" y="2373"/>
                    <a:pt x="4234" y="1398"/>
                    <a:pt x="4516" y="87"/>
                  </a:cubicBezTo>
                  <a:cubicBezTo>
                    <a:pt x="4523" y="37"/>
                    <a:pt x="4474" y="1"/>
                    <a:pt x="4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4660075" y="3675450"/>
              <a:ext cx="87975" cy="46450"/>
            </a:xfrm>
            <a:custGeom>
              <a:rect b="b" l="l" r="r" t="t"/>
              <a:pathLst>
                <a:path extrusionOk="0" h="1858" w="3519">
                  <a:moveTo>
                    <a:pt x="2811" y="0"/>
                  </a:moveTo>
                  <a:cubicBezTo>
                    <a:pt x="2762" y="0"/>
                    <a:pt x="2717" y="33"/>
                    <a:pt x="2717" y="95"/>
                  </a:cubicBezTo>
                  <a:cubicBezTo>
                    <a:pt x="2717" y="351"/>
                    <a:pt x="2880" y="606"/>
                    <a:pt x="2961" y="850"/>
                  </a:cubicBezTo>
                  <a:cubicBezTo>
                    <a:pt x="3054" y="1071"/>
                    <a:pt x="3112" y="1280"/>
                    <a:pt x="3181" y="1500"/>
                  </a:cubicBezTo>
                  <a:cubicBezTo>
                    <a:pt x="2940" y="1462"/>
                    <a:pt x="2695" y="1449"/>
                    <a:pt x="2452" y="1449"/>
                  </a:cubicBezTo>
                  <a:cubicBezTo>
                    <a:pt x="2181" y="1449"/>
                    <a:pt x="1912" y="1465"/>
                    <a:pt x="1649" y="1477"/>
                  </a:cubicBezTo>
                  <a:cubicBezTo>
                    <a:pt x="1413" y="1477"/>
                    <a:pt x="1143" y="1444"/>
                    <a:pt x="883" y="1444"/>
                  </a:cubicBezTo>
                  <a:cubicBezTo>
                    <a:pt x="734" y="1444"/>
                    <a:pt x="588" y="1455"/>
                    <a:pt x="453" y="1488"/>
                  </a:cubicBezTo>
                  <a:cubicBezTo>
                    <a:pt x="523" y="1372"/>
                    <a:pt x="581" y="1210"/>
                    <a:pt x="627" y="1094"/>
                  </a:cubicBezTo>
                  <a:cubicBezTo>
                    <a:pt x="720" y="862"/>
                    <a:pt x="755" y="618"/>
                    <a:pt x="848" y="386"/>
                  </a:cubicBezTo>
                  <a:cubicBezTo>
                    <a:pt x="879" y="301"/>
                    <a:pt x="803" y="247"/>
                    <a:pt x="731" y="247"/>
                  </a:cubicBezTo>
                  <a:cubicBezTo>
                    <a:pt x="694" y="247"/>
                    <a:pt x="659" y="261"/>
                    <a:pt x="639" y="293"/>
                  </a:cubicBezTo>
                  <a:cubicBezTo>
                    <a:pt x="511" y="525"/>
                    <a:pt x="442" y="780"/>
                    <a:pt x="326" y="1012"/>
                  </a:cubicBezTo>
                  <a:cubicBezTo>
                    <a:pt x="244" y="1210"/>
                    <a:pt x="0" y="1547"/>
                    <a:pt x="279" y="1732"/>
                  </a:cubicBezTo>
                  <a:cubicBezTo>
                    <a:pt x="442" y="1837"/>
                    <a:pt x="674" y="1837"/>
                    <a:pt x="860" y="1837"/>
                  </a:cubicBezTo>
                  <a:cubicBezTo>
                    <a:pt x="913" y="1839"/>
                    <a:pt x="966" y="1840"/>
                    <a:pt x="1019" y="1840"/>
                  </a:cubicBezTo>
                  <a:cubicBezTo>
                    <a:pt x="1229" y="1840"/>
                    <a:pt x="1435" y="1825"/>
                    <a:pt x="1649" y="1825"/>
                  </a:cubicBezTo>
                  <a:cubicBezTo>
                    <a:pt x="1934" y="1831"/>
                    <a:pt x="2239" y="1857"/>
                    <a:pt x="2544" y="1857"/>
                  </a:cubicBezTo>
                  <a:cubicBezTo>
                    <a:pt x="2811" y="1857"/>
                    <a:pt x="3078" y="1837"/>
                    <a:pt x="3332" y="1767"/>
                  </a:cubicBezTo>
                  <a:cubicBezTo>
                    <a:pt x="3518" y="1709"/>
                    <a:pt x="3460" y="1547"/>
                    <a:pt x="3414" y="1396"/>
                  </a:cubicBezTo>
                  <a:cubicBezTo>
                    <a:pt x="3367" y="1245"/>
                    <a:pt x="3321" y="1094"/>
                    <a:pt x="3286" y="931"/>
                  </a:cubicBezTo>
                  <a:cubicBezTo>
                    <a:pt x="3193" y="629"/>
                    <a:pt x="3077" y="328"/>
                    <a:pt x="2903" y="49"/>
                  </a:cubicBezTo>
                  <a:cubicBezTo>
                    <a:pt x="2879" y="16"/>
                    <a:pt x="2844" y="0"/>
                    <a:pt x="281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4622000" y="3461175"/>
              <a:ext cx="66100" cy="98375"/>
            </a:xfrm>
            <a:custGeom>
              <a:rect b="b" l="l" r="r" t="t"/>
              <a:pathLst>
                <a:path extrusionOk="0" h="3935" w="2644">
                  <a:moveTo>
                    <a:pt x="2474" y="1"/>
                  </a:moveTo>
                  <a:cubicBezTo>
                    <a:pt x="2452" y="1"/>
                    <a:pt x="2435" y="6"/>
                    <a:pt x="2429" y="18"/>
                  </a:cubicBezTo>
                  <a:cubicBezTo>
                    <a:pt x="2034" y="586"/>
                    <a:pt x="1732" y="1109"/>
                    <a:pt x="1407" y="1631"/>
                  </a:cubicBezTo>
                  <a:cubicBezTo>
                    <a:pt x="966" y="2351"/>
                    <a:pt x="455" y="2978"/>
                    <a:pt x="49" y="3732"/>
                  </a:cubicBezTo>
                  <a:cubicBezTo>
                    <a:pt x="0" y="3831"/>
                    <a:pt x="101" y="3935"/>
                    <a:pt x="193" y="3935"/>
                  </a:cubicBezTo>
                  <a:cubicBezTo>
                    <a:pt x="232" y="3935"/>
                    <a:pt x="269" y="3916"/>
                    <a:pt x="293" y="3872"/>
                  </a:cubicBezTo>
                  <a:cubicBezTo>
                    <a:pt x="746" y="3082"/>
                    <a:pt x="1291" y="2339"/>
                    <a:pt x="1791" y="1573"/>
                  </a:cubicBezTo>
                  <a:cubicBezTo>
                    <a:pt x="2034" y="1167"/>
                    <a:pt x="2499" y="470"/>
                    <a:pt x="2626" y="87"/>
                  </a:cubicBezTo>
                  <a:cubicBezTo>
                    <a:pt x="2644" y="44"/>
                    <a:pt x="2538" y="1"/>
                    <a:pt x="2474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4653250" y="3478600"/>
              <a:ext cx="66275" cy="98475"/>
            </a:xfrm>
            <a:custGeom>
              <a:rect b="b" l="l" r="r" t="t"/>
              <a:pathLst>
                <a:path extrusionOk="0" h="3939" w="2651">
                  <a:moveTo>
                    <a:pt x="2488" y="0"/>
                  </a:moveTo>
                  <a:cubicBezTo>
                    <a:pt x="2467" y="0"/>
                    <a:pt x="2450" y="5"/>
                    <a:pt x="2444" y="17"/>
                  </a:cubicBezTo>
                  <a:cubicBezTo>
                    <a:pt x="2050" y="574"/>
                    <a:pt x="1748" y="1108"/>
                    <a:pt x="1423" y="1631"/>
                  </a:cubicBezTo>
                  <a:cubicBezTo>
                    <a:pt x="970" y="2351"/>
                    <a:pt x="471" y="2977"/>
                    <a:pt x="65" y="3732"/>
                  </a:cubicBezTo>
                  <a:cubicBezTo>
                    <a:pt x="1" y="3844"/>
                    <a:pt x="90" y="3939"/>
                    <a:pt x="186" y="3939"/>
                  </a:cubicBezTo>
                  <a:cubicBezTo>
                    <a:pt x="230" y="3939"/>
                    <a:pt x="276" y="3919"/>
                    <a:pt x="308" y="3871"/>
                  </a:cubicBezTo>
                  <a:cubicBezTo>
                    <a:pt x="761" y="3082"/>
                    <a:pt x="1307" y="2339"/>
                    <a:pt x="1806" y="1573"/>
                  </a:cubicBezTo>
                  <a:cubicBezTo>
                    <a:pt x="2050" y="1155"/>
                    <a:pt x="2514" y="470"/>
                    <a:pt x="2642" y="87"/>
                  </a:cubicBezTo>
                  <a:cubicBezTo>
                    <a:pt x="2650" y="43"/>
                    <a:pt x="2549" y="0"/>
                    <a:pt x="248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4648075" y="3513825"/>
              <a:ext cx="142725" cy="153950"/>
            </a:xfrm>
            <a:custGeom>
              <a:rect b="b" l="l" r="r" t="t"/>
              <a:pathLst>
                <a:path extrusionOk="0" h="6158" w="5709">
                  <a:moveTo>
                    <a:pt x="2299" y="0"/>
                  </a:moveTo>
                  <a:cubicBezTo>
                    <a:pt x="2153" y="0"/>
                    <a:pt x="2003" y="12"/>
                    <a:pt x="1850" y="36"/>
                  </a:cubicBezTo>
                  <a:cubicBezTo>
                    <a:pt x="1746" y="71"/>
                    <a:pt x="1746" y="245"/>
                    <a:pt x="1850" y="257"/>
                  </a:cubicBezTo>
                  <a:cubicBezTo>
                    <a:pt x="2756" y="454"/>
                    <a:pt x="3557" y="512"/>
                    <a:pt x="4195" y="1290"/>
                  </a:cubicBezTo>
                  <a:cubicBezTo>
                    <a:pt x="4753" y="1975"/>
                    <a:pt x="4938" y="2927"/>
                    <a:pt x="4718" y="3774"/>
                  </a:cubicBezTo>
                  <a:cubicBezTo>
                    <a:pt x="4462" y="4715"/>
                    <a:pt x="3812" y="5446"/>
                    <a:pt x="2860" y="5736"/>
                  </a:cubicBezTo>
                  <a:cubicBezTo>
                    <a:pt x="2601" y="5817"/>
                    <a:pt x="2295" y="5865"/>
                    <a:pt x="1984" y="5865"/>
                  </a:cubicBezTo>
                  <a:cubicBezTo>
                    <a:pt x="1307" y="5865"/>
                    <a:pt x="605" y="5637"/>
                    <a:pt x="295" y="5016"/>
                  </a:cubicBezTo>
                  <a:cubicBezTo>
                    <a:pt x="271" y="4964"/>
                    <a:pt x="228" y="4943"/>
                    <a:pt x="182" y="4943"/>
                  </a:cubicBezTo>
                  <a:cubicBezTo>
                    <a:pt x="96" y="4943"/>
                    <a:pt x="1" y="5022"/>
                    <a:pt x="16" y="5121"/>
                  </a:cubicBezTo>
                  <a:cubicBezTo>
                    <a:pt x="253" y="5862"/>
                    <a:pt x="1213" y="6157"/>
                    <a:pt x="1981" y="6157"/>
                  </a:cubicBezTo>
                  <a:cubicBezTo>
                    <a:pt x="2115" y="6157"/>
                    <a:pt x="2244" y="6148"/>
                    <a:pt x="2361" y="6131"/>
                  </a:cubicBezTo>
                  <a:cubicBezTo>
                    <a:pt x="3487" y="5980"/>
                    <a:pt x="4474" y="5365"/>
                    <a:pt x="4927" y="4297"/>
                  </a:cubicBezTo>
                  <a:cubicBezTo>
                    <a:pt x="5708" y="2387"/>
                    <a:pt x="4390" y="0"/>
                    <a:pt x="2299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4625950" y="3495075"/>
              <a:ext cx="178975" cy="191775"/>
            </a:xfrm>
            <a:custGeom>
              <a:rect b="b" l="l" r="r" t="t"/>
              <a:pathLst>
                <a:path extrusionOk="0" h="7671" w="7159">
                  <a:moveTo>
                    <a:pt x="3482" y="1"/>
                  </a:moveTo>
                  <a:cubicBezTo>
                    <a:pt x="3307" y="1"/>
                    <a:pt x="3143" y="48"/>
                    <a:pt x="3014" y="182"/>
                  </a:cubicBezTo>
                  <a:cubicBezTo>
                    <a:pt x="2963" y="243"/>
                    <a:pt x="3001" y="365"/>
                    <a:pt x="3073" y="365"/>
                  </a:cubicBezTo>
                  <a:cubicBezTo>
                    <a:pt x="3083" y="365"/>
                    <a:pt x="3095" y="362"/>
                    <a:pt x="3107" y="356"/>
                  </a:cubicBezTo>
                  <a:cubicBezTo>
                    <a:pt x="3197" y="318"/>
                    <a:pt x="3300" y="301"/>
                    <a:pt x="3409" y="301"/>
                  </a:cubicBezTo>
                  <a:cubicBezTo>
                    <a:pt x="3793" y="301"/>
                    <a:pt x="4260" y="502"/>
                    <a:pt x="4558" y="647"/>
                  </a:cubicBezTo>
                  <a:cubicBezTo>
                    <a:pt x="5138" y="925"/>
                    <a:pt x="5626" y="1390"/>
                    <a:pt x="5986" y="1924"/>
                  </a:cubicBezTo>
                  <a:cubicBezTo>
                    <a:pt x="6694" y="2969"/>
                    <a:pt x="6741" y="4420"/>
                    <a:pt x="6160" y="5511"/>
                  </a:cubicBezTo>
                  <a:cubicBezTo>
                    <a:pt x="5579" y="6580"/>
                    <a:pt x="4031" y="7356"/>
                    <a:pt x="2651" y="7356"/>
                  </a:cubicBezTo>
                  <a:cubicBezTo>
                    <a:pt x="1604" y="7356"/>
                    <a:pt x="653" y="6909"/>
                    <a:pt x="297" y="5801"/>
                  </a:cubicBezTo>
                  <a:cubicBezTo>
                    <a:pt x="277" y="5729"/>
                    <a:pt x="214" y="5695"/>
                    <a:pt x="152" y="5695"/>
                  </a:cubicBezTo>
                  <a:cubicBezTo>
                    <a:pt x="76" y="5695"/>
                    <a:pt x="1" y="5746"/>
                    <a:pt x="7" y="5836"/>
                  </a:cubicBezTo>
                  <a:cubicBezTo>
                    <a:pt x="53" y="7088"/>
                    <a:pt x="1617" y="7671"/>
                    <a:pt x="2674" y="7671"/>
                  </a:cubicBezTo>
                  <a:cubicBezTo>
                    <a:pt x="2695" y="7671"/>
                    <a:pt x="2715" y="7671"/>
                    <a:pt x="2735" y="7670"/>
                  </a:cubicBezTo>
                  <a:cubicBezTo>
                    <a:pt x="4639" y="7624"/>
                    <a:pt x="5823" y="6869"/>
                    <a:pt x="6497" y="5592"/>
                  </a:cubicBezTo>
                  <a:cubicBezTo>
                    <a:pt x="7159" y="4315"/>
                    <a:pt x="6996" y="2702"/>
                    <a:pt x="6114" y="1541"/>
                  </a:cubicBezTo>
                  <a:cubicBezTo>
                    <a:pt x="5626" y="902"/>
                    <a:pt x="5022" y="461"/>
                    <a:pt x="4268" y="194"/>
                  </a:cubicBezTo>
                  <a:cubicBezTo>
                    <a:pt x="4037" y="110"/>
                    <a:pt x="3747" y="1"/>
                    <a:pt x="3482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4590425" y="3619600"/>
              <a:ext cx="91150" cy="24000"/>
            </a:xfrm>
            <a:custGeom>
              <a:rect b="b" l="l" r="r" t="t"/>
              <a:pathLst>
                <a:path extrusionOk="0" h="960" w="3646">
                  <a:moveTo>
                    <a:pt x="349" y="251"/>
                  </a:moveTo>
                  <a:cubicBezTo>
                    <a:pt x="619" y="284"/>
                    <a:pt x="890" y="291"/>
                    <a:pt x="1159" y="291"/>
                  </a:cubicBezTo>
                  <a:cubicBezTo>
                    <a:pt x="1374" y="291"/>
                    <a:pt x="1588" y="286"/>
                    <a:pt x="1800" y="286"/>
                  </a:cubicBezTo>
                  <a:cubicBezTo>
                    <a:pt x="2055" y="286"/>
                    <a:pt x="2311" y="292"/>
                    <a:pt x="2563" y="292"/>
                  </a:cubicBezTo>
                  <a:cubicBezTo>
                    <a:pt x="2816" y="292"/>
                    <a:pt x="3065" y="286"/>
                    <a:pt x="3309" y="263"/>
                  </a:cubicBezTo>
                  <a:lnTo>
                    <a:pt x="3309" y="263"/>
                  </a:lnTo>
                  <a:cubicBezTo>
                    <a:pt x="3297" y="414"/>
                    <a:pt x="3309" y="600"/>
                    <a:pt x="3332" y="716"/>
                  </a:cubicBezTo>
                  <a:cubicBezTo>
                    <a:pt x="3110" y="689"/>
                    <a:pt x="2889" y="682"/>
                    <a:pt x="2668" y="682"/>
                  </a:cubicBezTo>
                  <a:cubicBezTo>
                    <a:pt x="2404" y="682"/>
                    <a:pt x="2141" y="692"/>
                    <a:pt x="1881" y="692"/>
                  </a:cubicBezTo>
                  <a:cubicBezTo>
                    <a:pt x="1581" y="692"/>
                    <a:pt x="1278" y="680"/>
                    <a:pt x="975" y="680"/>
                  </a:cubicBezTo>
                  <a:cubicBezTo>
                    <a:pt x="773" y="680"/>
                    <a:pt x="571" y="686"/>
                    <a:pt x="372" y="704"/>
                  </a:cubicBezTo>
                  <a:cubicBezTo>
                    <a:pt x="383" y="553"/>
                    <a:pt x="372" y="367"/>
                    <a:pt x="349" y="251"/>
                  </a:cubicBezTo>
                  <a:close/>
                  <a:moveTo>
                    <a:pt x="2581" y="0"/>
                  </a:moveTo>
                  <a:cubicBezTo>
                    <a:pt x="2316" y="0"/>
                    <a:pt x="2051" y="8"/>
                    <a:pt x="1788" y="8"/>
                  </a:cubicBezTo>
                  <a:cubicBezTo>
                    <a:pt x="1602" y="8"/>
                    <a:pt x="1427" y="2"/>
                    <a:pt x="1248" y="2"/>
                  </a:cubicBezTo>
                  <a:cubicBezTo>
                    <a:pt x="1159" y="2"/>
                    <a:pt x="1068" y="4"/>
                    <a:pt x="975" y="8"/>
                  </a:cubicBezTo>
                  <a:cubicBezTo>
                    <a:pt x="732" y="8"/>
                    <a:pt x="488" y="31"/>
                    <a:pt x="256" y="54"/>
                  </a:cubicBezTo>
                  <a:cubicBezTo>
                    <a:pt x="151" y="66"/>
                    <a:pt x="47" y="66"/>
                    <a:pt x="35" y="182"/>
                  </a:cubicBezTo>
                  <a:cubicBezTo>
                    <a:pt x="23" y="298"/>
                    <a:pt x="23" y="425"/>
                    <a:pt x="0" y="542"/>
                  </a:cubicBezTo>
                  <a:cubicBezTo>
                    <a:pt x="35" y="576"/>
                    <a:pt x="35" y="588"/>
                    <a:pt x="35" y="588"/>
                  </a:cubicBezTo>
                  <a:cubicBezTo>
                    <a:pt x="35" y="692"/>
                    <a:pt x="35" y="785"/>
                    <a:pt x="105" y="878"/>
                  </a:cubicBezTo>
                  <a:cubicBezTo>
                    <a:pt x="116" y="890"/>
                    <a:pt x="140" y="901"/>
                    <a:pt x="151" y="901"/>
                  </a:cubicBezTo>
                  <a:cubicBezTo>
                    <a:pt x="198" y="936"/>
                    <a:pt x="279" y="925"/>
                    <a:pt x="325" y="936"/>
                  </a:cubicBezTo>
                  <a:cubicBezTo>
                    <a:pt x="395" y="948"/>
                    <a:pt x="465" y="948"/>
                    <a:pt x="546" y="948"/>
                  </a:cubicBezTo>
                  <a:cubicBezTo>
                    <a:pt x="685" y="959"/>
                    <a:pt x="836" y="959"/>
                    <a:pt x="975" y="959"/>
                  </a:cubicBezTo>
                  <a:cubicBezTo>
                    <a:pt x="1266" y="959"/>
                    <a:pt x="1568" y="948"/>
                    <a:pt x="1858" y="948"/>
                  </a:cubicBezTo>
                  <a:cubicBezTo>
                    <a:pt x="2000" y="948"/>
                    <a:pt x="2144" y="949"/>
                    <a:pt x="2288" y="949"/>
                  </a:cubicBezTo>
                  <a:cubicBezTo>
                    <a:pt x="2647" y="949"/>
                    <a:pt x="3007" y="943"/>
                    <a:pt x="3355" y="901"/>
                  </a:cubicBezTo>
                  <a:cubicBezTo>
                    <a:pt x="3460" y="890"/>
                    <a:pt x="3576" y="901"/>
                    <a:pt x="3599" y="809"/>
                  </a:cubicBezTo>
                  <a:cubicBezTo>
                    <a:pt x="3634" y="669"/>
                    <a:pt x="3634" y="542"/>
                    <a:pt x="3634" y="402"/>
                  </a:cubicBezTo>
                  <a:cubicBezTo>
                    <a:pt x="3634" y="298"/>
                    <a:pt x="3646" y="170"/>
                    <a:pt x="3564" y="89"/>
                  </a:cubicBezTo>
                  <a:cubicBezTo>
                    <a:pt x="3541" y="77"/>
                    <a:pt x="3529" y="54"/>
                    <a:pt x="3506" y="54"/>
                  </a:cubicBezTo>
                  <a:cubicBezTo>
                    <a:pt x="3200" y="10"/>
                    <a:pt x="2890" y="0"/>
                    <a:pt x="258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4604350" y="3548450"/>
              <a:ext cx="65900" cy="51950"/>
            </a:xfrm>
            <a:custGeom>
              <a:rect b="b" l="l" r="r" t="t"/>
              <a:pathLst>
                <a:path extrusionOk="0" h="2078" w="2636">
                  <a:moveTo>
                    <a:pt x="476" y="195"/>
                  </a:moveTo>
                  <a:cubicBezTo>
                    <a:pt x="755" y="427"/>
                    <a:pt x="1092" y="613"/>
                    <a:pt x="1394" y="810"/>
                  </a:cubicBezTo>
                  <a:cubicBezTo>
                    <a:pt x="1707" y="1008"/>
                    <a:pt x="2032" y="1228"/>
                    <a:pt x="2369" y="1391"/>
                  </a:cubicBezTo>
                  <a:cubicBezTo>
                    <a:pt x="2276" y="1484"/>
                    <a:pt x="2206" y="1646"/>
                    <a:pt x="2148" y="1751"/>
                  </a:cubicBezTo>
                  <a:cubicBezTo>
                    <a:pt x="1870" y="1518"/>
                    <a:pt x="1533" y="1333"/>
                    <a:pt x="1231" y="1135"/>
                  </a:cubicBezTo>
                  <a:cubicBezTo>
                    <a:pt x="918" y="950"/>
                    <a:pt x="604" y="729"/>
                    <a:pt x="256" y="555"/>
                  </a:cubicBezTo>
                  <a:cubicBezTo>
                    <a:pt x="349" y="450"/>
                    <a:pt x="418" y="300"/>
                    <a:pt x="476" y="195"/>
                  </a:cubicBezTo>
                  <a:close/>
                  <a:moveTo>
                    <a:pt x="720" y="1124"/>
                  </a:moveTo>
                  <a:cubicBezTo>
                    <a:pt x="860" y="1193"/>
                    <a:pt x="976" y="1275"/>
                    <a:pt x="1103" y="1356"/>
                  </a:cubicBezTo>
                  <a:cubicBezTo>
                    <a:pt x="1243" y="1449"/>
                    <a:pt x="1382" y="1530"/>
                    <a:pt x="1521" y="1623"/>
                  </a:cubicBezTo>
                  <a:cubicBezTo>
                    <a:pt x="1475" y="1693"/>
                    <a:pt x="1440" y="1774"/>
                    <a:pt x="1394" y="1820"/>
                  </a:cubicBezTo>
                  <a:cubicBezTo>
                    <a:pt x="1208" y="1577"/>
                    <a:pt x="894" y="1449"/>
                    <a:pt x="639" y="1251"/>
                  </a:cubicBezTo>
                  <a:lnTo>
                    <a:pt x="720" y="1124"/>
                  </a:lnTo>
                  <a:close/>
                  <a:moveTo>
                    <a:pt x="405" y="0"/>
                  </a:moveTo>
                  <a:cubicBezTo>
                    <a:pt x="375" y="0"/>
                    <a:pt x="346" y="14"/>
                    <a:pt x="314" y="56"/>
                  </a:cubicBezTo>
                  <a:cubicBezTo>
                    <a:pt x="244" y="137"/>
                    <a:pt x="186" y="241"/>
                    <a:pt x="128" y="323"/>
                  </a:cubicBezTo>
                  <a:lnTo>
                    <a:pt x="117" y="346"/>
                  </a:lnTo>
                  <a:cubicBezTo>
                    <a:pt x="59" y="427"/>
                    <a:pt x="1" y="497"/>
                    <a:pt x="12" y="601"/>
                  </a:cubicBezTo>
                  <a:cubicBezTo>
                    <a:pt x="12" y="613"/>
                    <a:pt x="12" y="636"/>
                    <a:pt x="24" y="648"/>
                  </a:cubicBezTo>
                  <a:cubicBezTo>
                    <a:pt x="35" y="683"/>
                    <a:pt x="93" y="706"/>
                    <a:pt x="128" y="729"/>
                  </a:cubicBezTo>
                  <a:cubicBezTo>
                    <a:pt x="175" y="764"/>
                    <a:pt x="209" y="810"/>
                    <a:pt x="256" y="834"/>
                  </a:cubicBezTo>
                  <a:lnTo>
                    <a:pt x="523" y="1008"/>
                  </a:lnTo>
                  <a:cubicBezTo>
                    <a:pt x="476" y="1066"/>
                    <a:pt x="430" y="1135"/>
                    <a:pt x="372" y="1182"/>
                  </a:cubicBezTo>
                  <a:cubicBezTo>
                    <a:pt x="337" y="1228"/>
                    <a:pt x="337" y="1310"/>
                    <a:pt x="372" y="1356"/>
                  </a:cubicBezTo>
                  <a:cubicBezTo>
                    <a:pt x="662" y="1623"/>
                    <a:pt x="1011" y="1774"/>
                    <a:pt x="1289" y="2041"/>
                  </a:cubicBezTo>
                  <a:cubicBezTo>
                    <a:pt x="1313" y="2065"/>
                    <a:pt x="1342" y="2077"/>
                    <a:pt x="1370" y="2077"/>
                  </a:cubicBezTo>
                  <a:cubicBezTo>
                    <a:pt x="1409" y="2077"/>
                    <a:pt x="1448" y="2053"/>
                    <a:pt x="1475" y="2006"/>
                  </a:cubicBezTo>
                  <a:cubicBezTo>
                    <a:pt x="1545" y="1913"/>
                    <a:pt x="1661" y="1832"/>
                    <a:pt x="1742" y="1739"/>
                  </a:cubicBezTo>
                  <a:cubicBezTo>
                    <a:pt x="1858" y="1809"/>
                    <a:pt x="1974" y="1867"/>
                    <a:pt x="2102" y="1925"/>
                  </a:cubicBezTo>
                  <a:cubicBezTo>
                    <a:pt x="2147" y="1940"/>
                    <a:pt x="2187" y="1970"/>
                    <a:pt x="2229" y="1970"/>
                  </a:cubicBezTo>
                  <a:cubicBezTo>
                    <a:pt x="2252" y="1970"/>
                    <a:pt x="2275" y="1961"/>
                    <a:pt x="2299" y="1936"/>
                  </a:cubicBezTo>
                  <a:cubicBezTo>
                    <a:pt x="2392" y="1855"/>
                    <a:pt x="2450" y="1739"/>
                    <a:pt x="2520" y="1635"/>
                  </a:cubicBezTo>
                  <a:cubicBezTo>
                    <a:pt x="2578" y="1565"/>
                    <a:pt x="2636" y="1460"/>
                    <a:pt x="2624" y="1368"/>
                  </a:cubicBezTo>
                  <a:cubicBezTo>
                    <a:pt x="2624" y="1356"/>
                    <a:pt x="2624" y="1333"/>
                    <a:pt x="2613" y="1310"/>
                  </a:cubicBezTo>
                  <a:cubicBezTo>
                    <a:pt x="2288" y="1019"/>
                    <a:pt x="1893" y="834"/>
                    <a:pt x="1533" y="601"/>
                  </a:cubicBezTo>
                  <a:cubicBezTo>
                    <a:pt x="1359" y="497"/>
                    <a:pt x="1185" y="381"/>
                    <a:pt x="1011" y="288"/>
                  </a:cubicBezTo>
                  <a:cubicBezTo>
                    <a:pt x="860" y="183"/>
                    <a:pt x="697" y="114"/>
                    <a:pt x="523" y="33"/>
                  </a:cubicBezTo>
                  <a:cubicBezTo>
                    <a:pt x="478" y="20"/>
                    <a:pt x="441" y="0"/>
                    <a:pt x="405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4671675" y="3427675"/>
              <a:ext cx="65925" cy="61975"/>
            </a:xfrm>
            <a:custGeom>
              <a:rect b="b" l="l" r="r" t="t"/>
              <a:pathLst>
                <a:path extrusionOk="0" h="2479" w="2637">
                  <a:moveTo>
                    <a:pt x="1847" y="278"/>
                  </a:moveTo>
                  <a:cubicBezTo>
                    <a:pt x="2079" y="278"/>
                    <a:pt x="2032" y="510"/>
                    <a:pt x="2021" y="673"/>
                  </a:cubicBezTo>
                  <a:cubicBezTo>
                    <a:pt x="1998" y="835"/>
                    <a:pt x="1951" y="998"/>
                    <a:pt x="1893" y="1137"/>
                  </a:cubicBezTo>
                  <a:cubicBezTo>
                    <a:pt x="1893" y="1183"/>
                    <a:pt x="1858" y="1241"/>
                    <a:pt x="1835" y="1299"/>
                  </a:cubicBezTo>
                  <a:cubicBezTo>
                    <a:pt x="1731" y="1241"/>
                    <a:pt x="1615" y="1172"/>
                    <a:pt x="1510" y="1114"/>
                  </a:cubicBezTo>
                  <a:cubicBezTo>
                    <a:pt x="1417" y="1056"/>
                    <a:pt x="1324" y="998"/>
                    <a:pt x="1220" y="916"/>
                  </a:cubicBezTo>
                  <a:cubicBezTo>
                    <a:pt x="1324" y="742"/>
                    <a:pt x="1417" y="568"/>
                    <a:pt x="1568" y="429"/>
                  </a:cubicBezTo>
                  <a:cubicBezTo>
                    <a:pt x="1649" y="359"/>
                    <a:pt x="1731" y="278"/>
                    <a:pt x="1847" y="278"/>
                  </a:cubicBezTo>
                  <a:close/>
                  <a:moveTo>
                    <a:pt x="488" y="707"/>
                  </a:moveTo>
                  <a:cubicBezTo>
                    <a:pt x="755" y="940"/>
                    <a:pt x="1092" y="1125"/>
                    <a:pt x="1394" y="1311"/>
                  </a:cubicBezTo>
                  <a:cubicBezTo>
                    <a:pt x="1719" y="1520"/>
                    <a:pt x="2032" y="1729"/>
                    <a:pt x="2369" y="1892"/>
                  </a:cubicBezTo>
                  <a:cubicBezTo>
                    <a:pt x="2288" y="1996"/>
                    <a:pt x="2207" y="2159"/>
                    <a:pt x="2149" y="2251"/>
                  </a:cubicBezTo>
                  <a:cubicBezTo>
                    <a:pt x="1882" y="2019"/>
                    <a:pt x="1545" y="1834"/>
                    <a:pt x="1243" y="1648"/>
                  </a:cubicBezTo>
                  <a:cubicBezTo>
                    <a:pt x="918" y="1439"/>
                    <a:pt x="605" y="1230"/>
                    <a:pt x="268" y="1067"/>
                  </a:cubicBezTo>
                  <a:cubicBezTo>
                    <a:pt x="349" y="963"/>
                    <a:pt x="430" y="800"/>
                    <a:pt x="488" y="707"/>
                  </a:cubicBezTo>
                  <a:close/>
                  <a:moveTo>
                    <a:pt x="1828" y="1"/>
                  </a:moveTo>
                  <a:cubicBezTo>
                    <a:pt x="1464" y="1"/>
                    <a:pt x="1114" y="450"/>
                    <a:pt x="976" y="754"/>
                  </a:cubicBezTo>
                  <a:cubicBezTo>
                    <a:pt x="837" y="673"/>
                    <a:pt x="674" y="603"/>
                    <a:pt x="512" y="522"/>
                  </a:cubicBezTo>
                  <a:cubicBezTo>
                    <a:pt x="474" y="509"/>
                    <a:pt x="439" y="489"/>
                    <a:pt x="404" y="489"/>
                  </a:cubicBezTo>
                  <a:cubicBezTo>
                    <a:pt x="375" y="489"/>
                    <a:pt x="346" y="503"/>
                    <a:pt x="314" y="545"/>
                  </a:cubicBezTo>
                  <a:cubicBezTo>
                    <a:pt x="233" y="626"/>
                    <a:pt x="175" y="731"/>
                    <a:pt x="117" y="812"/>
                  </a:cubicBezTo>
                  <a:lnTo>
                    <a:pt x="105" y="835"/>
                  </a:lnTo>
                  <a:cubicBezTo>
                    <a:pt x="47" y="916"/>
                    <a:pt x="1" y="998"/>
                    <a:pt x="24" y="1091"/>
                  </a:cubicBezTo>
                  <a:cubicBezTo>
                    <a:pt x="24" y="1114"/>
                    <a:pt x="24" y="1125"/>
                    <a:pt x="36" y="1137"/>
                  </a:cubicBezTo>
                  <a:cubicBezTo>
                    <a:pt x="47" y="1183"/>
                    <a:pt x="105" y="1195"/>
                    <a:pt x="140" y="1218"/>
                  </a:cubicBezTo>
                  <a:cubicBezTo>
                    <a:pt x="175" y="1253"/>
                    <a:pt x="221" y="1299"/>
                    <a:pt x="268" y="1323"/>
                  </a:cubicBezTo>
                  <a:cubicBezTo>
                    <a:pt x="349" y="1404"/>
                    <a:pt x="454" y="1450"/>
                    <a:pt x="546" y="1508"/>
                  </a:cubicBezTo>
                  <a:lnTo>
                    <a:pt x="1104" y="1857"/>
                  </a:lnTo>
                  <a:cubicBezTo>
                    <a:pt x="1429" y="2066"/>
                    <a:pt x="1742" y="2263"/>
                    <a:pt x="2091" y="2426"/>
                  </a:cubicBezTo>
                  <a:cubicBezTo>
                    <a:pt x="2142" y="2447"/>
                    <a:pt x="2183" y="2478"/>
                    <a:pt x="2225" y="2478"/>
                  </a:cubicBezTo>
                  <a:cubicBezTo>
                    <a:pt x="2249" y="2478"/>
                    <a:pt x="2274" y="2467"/>
                    <a:pt x="2299" y="2437"/>
                  </a:cubicBezTo>
                  <a:cubicBezTo>
                    <a:pt x="2381" y="2356"/>
                    <a:pt x="2439" y="2240"/>
                    <a:pt x="2520" y="2135"/>
                  </a:cubicBezTo>
                  <a:cubicBezTo>
                    <a:pt x="2578" y="2066"/>
                    <a:pt x="2636" y="1961"/>
                    <a:pt x="2613" y="1880"/>
                  </a:cubicBezTo>
                  <a:cubicBezTo>
                    <a:pt x="2613" y="1857"/>
                    <a:pt x="2613" y="1834"/>
                    <a:pt x="2601" y="1822"/>
                  </a:cubicBezTo>
                  <a:cubicBezTo>
                    <a:pt x="2427" y="1671"/>
                    <a:pt x="2241" y="1543"/>
                    <a:pt x="2056" y="1427"/>
                  </a:cubicBezTo>
                  <a:cubicBezTo>
                    <a:pt x="2172" y="1276"/>
                    <a:pt x="2241" y="1021"/>
                    <a:pt x="2265" y="847"/>
                  </a:cubicBezTo>
                  <a:cubicBezTo>
                    <a:pt x="2311" y="615"/>
                    <a:pt x="2323" y="278"/>
                    <a:pt x="2114" y="104"/>
                  </a:cubicBezTo>
                  <a:cubicBezTo>
                    <a:pt x="2020" y="31"/>
                    <a:pt x="1923" y="1"/>
                    <a:pt x="1828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" name="Google Shape;281;p4"/>
          <p:cNvGrpSpPr/>
          <p:nvPr/>
        </p:nvGrpSpPr>
        <p:grpSpPr>
          <a:xfrm rot="1386162">
            <a:off x="1966823" y="164215"/>
            <a:ext cx="315166" cy="1059724"/>
            <a:chOff x="2370150" y="2891000"/>
            <a:chExt cx="107125" cy="360200"/>
          </a:xfrm>
        </p:grpSpPr>
        <p:sp>
          <p:nvSpPr>
            <p:cNvPr id="282" name="Google Shape;282;p4"/>
            <p:cNvSpPr/>
            <p:nvPr/>
          </p:nvSpPr>
          <p:spPr>
            <a:xfrm>
              <a:off x="2434000" y="2966475"/>
              <a:ext cx="18600" cy="98125"/>
            </a:xfrm>
            <a:custGeom>
              <a:rect b="b" l="l" r="r" t="t"/>
              <a:pathLst>
                <a:path extrusionOk="0" h="3925" w="744">
                  <a:moveTo>
                    <a:pt x="744" y="3924"/>
                  </a:moveTo>
                  <a:lnTo>
                    <a:pt x="1" y="3541"/>
                  </a:lnTo>
                  <a:lnTo>
                    <a:pt x="198" y="0"/>
                  </a:lnTo>
                  <a:lnTo>
                    <a:pt x="744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438350" y="2947600"/>
              <a:ext cx="36025" cy="25275"/>
            </a:xfrm>
            <a:custGeom>
              <a:rect b="b" l="l" r="r" t="t"/>
              <a:pathLst>
                <a:path extrusionOk="0" h="1011" w="1441">
                  <a:moveTo>
                    <a:pt x="186" y="1"/>
                  </a:moveTo>
                  <a:cubicBezTo>
                    <a:pt x="117" y="291"/>
                    <a:pt x="1" y="848"/>
                    <a:pt x="1" y="848"/>
                  </a:cubicBezTo>
                  <a:cubicBezTo>
                    <a:pt x="1" y="848"/>
                    <a:pt x="546" y="871"/>
                    <a:pt x="744" y="918"/>
                  </a:cubicBezTo>
                  <a:cubicBezTo>
                    <a:pt x="953" y="964"/>
                    <a:pt x="1185" y="1011"/>
                    <a:pt x="1371" y="895"/>
                  </a:cubicBezTo>
                  <a:cubicBezTo>
                    <a:pt x="1394" y="628"/>
                    <a:pt x="1405" y="384"/>
                    <a:pt x="1440" y="128"/>
                  </a:cubicBezTo>
                  <a:cubicBezTo>
                    <a:pt x="1162" y="82"/>
                    <a:pt x="465" y="24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391625" y="3055000"/>
              <a:ext cx="57775" cy="74900"/>
            </a:xfrm>
            <a:custGeom>
              <a:rect b="b" l="l" r="r" t="t"/>
              <a:pathLst>
                <a:path extrusionOk="0" h="2996" w="2311">
                  <a:moveTo>
                    <a:pt x="2264" y="2856"/>
                  </a:moveTo>
                  <a:cubicBezTo>
                    <a:pt x="2241" y="2868"/>
                    <a:pt x="2195" y="2868"/>
                    <a:pt x="2148" y="2879"/>
                  </a:cubicBezTo>
                  <a:cubicBezTo>
                    <a:pt x="1951" y="2972"/>
                    <a:pt x="1742" y="2995"/>
                    <a:pt x="1521" y="2902"/>
                  </a:cubicBezTo>
                  <a:cubicBezTo>
                    <a:pt x="1463" y="2868"/>
                    <a:pt x="1382" y="2879"/>
                    <a:pt x="1312" y="2868"/>
                  </a:cubicBezTo>
                  <a:lnTo>
                    <a:pt x="813" y="2868"/>
                  </a:lnTo>
                  <a:cubicBezTo>
                    <a:pt x="755" y="2868"/>
                    <a:pt x="686" y="2868"/>
                    <a:pt x="628" y="2856"/>
                  </a:cubicBezTo>
                  <a:cubicBezTo>
                    <a:pt x="465" y="2821"/>
                    <a:pt x="302" y="2786"/>
                    <a:pt x="128" y="2751"/>
                  </a:cubicBezTo>
                  <a:cubicBezTo>
                    <a:pt x="70" y="2635"/>
                    <a:pt x="1" y="2508"/>
                    <a:pt x="12" y="2334"/>
                  </a:cubicBezTo>
                  <a:cubicBezTo>
                    <a:pt x="35" y="1591"/>
                    <a:pt x="35" y="871"/>
                    <a:pt x="35" y="128"/>
                  </a:cubicBezTo>
                  <a:cubicBezTo>
                    <a:pt x="35" y="93"/>
                    <a:pt x="47" y="70"/>
                    <a:pt x="47" y="23"/>
                  </a:cubicBezTo>
                  <a:cubicBezTo>
                    <a:pt x="105" y="12"/>
                    <a:pt x="163" y="0"/>
                    <a:pt x="210" y="0"/>
                  </a:cubicBezTo>
                  <a:lnTo>
                    <a:pt x="2044" y="0"/>
                  </a:lnTo>
                  <a:cubicBezTo>
                    <a:pt x="2102" y="0"/>
                    <a:pt x="2160" y="23"/>
                    <a:pt x="2218" y="23"/>
                  </a:cubicBezTo>
                  <a:cubicBezTo>
                    <a:pt x="2299" y="255"/>
                    <a:pt x="2311" y="2612"/>
                    <a:pt x="2264" y="2856"/>
                  </a:cubicBezTo>
                  <a:close/>
                  <a:moveTo>
                    <a:pt x="790" y="1869"/>
                  </a:moveTo>
                  <a:cubicBezTo>
                    <a:pt x="674" y="1869"/>
                    <a:pt x="581" y="1869"/>
                    <a:pt x="511" y="1881"/>
                  </a:cubicBezTo>
                  <a:cubicBezTo>
                    <a:pt x="477" y="1892"/>
                    <a:pt x="442" y="1939"/>
                    <a:pt x="419" y="1985"/>
                  </a:cubicBezTo>
                  <a:cubicBezTo>
                    <a:pt x="419" y="2008"/>
                    <a:pt x="453" y="2066"/>
                    <a:pt x="477" y="2066"/>
                  </a:cubicBezTo>
                  <a:cubicBezTo>
                    <a:pt x="662" y="2113"/>
                    <a:pt x="860" y="2113"/>
                    <a:pt x="1045" y="2055"/>
                  </a:cubicBezTo>
                  <a:cubicBezTo>
                    <a:pt x="1080" y="2043"/>
                    <a:pt x="1103" y="1997"/>
                    <a:pt x="1103" y="1974"/>
                  </a:cubicBezTo>
                  <a:cubicBezTo>
                    <a:pt x="1103" y="1939"/>
                    <a:pt x="1057" y="1881"/>
                    <a:pt x="1045" y="1881"/>
                  </a:cubicBezTo>
                  <a:cubicBezTo>
                    <a:pt x="964" y="1881"/>
                    <a:pt x="860" y="1881"/>
                    <a:pt x="790" y="1869"/>
                  </a:cubicBezTo>
                  <a:close/>
                  <a:moveTo>
                    <a:pt x="802" y="1393"/>
                  </a:moveTo>
                  <a:cubicBezTo>
                    <a:pt x="755" y="1393"/>
                    <a:pt x="709" y="1393"/>
                    <a:pt x="651" y="1405"/>
                  </a:cubicBezTo>
                  <a:cubicBezTo>
                    <a:pt x="593" y="1416"/>
                    <a:pt x="558" y="1451"/>
                    <a:pt x="569" y="1509"/>
                  </a:cubicBezTo>
                  <a:cubicBezTo>
                    <a:pt x="569" y="1532"/>
                    <a:pt x="604" y="1579"/>
                    <a:pt x="651" y="1579"/>
                  </a:cubicBezTo>
                  <a:cubicBezTo>
                    <a:pt x="744" y="1591"/>
                    <a:pt x="825" y="1579"/>
                    <a:pt x="918" y="1579"/>
                  </a:cubicBezTo>
                  <a:cubicBezTo>
                    <a:pt x="953" y="1579"/>
                    <a:pt x="1022" y="1544"/>
                    <a:pt x="999" y="1486"/>
                  </a:cubicBezTo>
                  <a:cubicBezTo>
                    <a:pt x="999" y="1463"/>
                    <a:pt x="941" y="1428"/>
                    <a:pt x="918" y="1416"/>
                  </a:cubicBezTo>
                  <a:cubicBezTo>
                    <a:pt x="883" y="1393"/>
                    <a:pt x="848" y="1393"/>
                    <a:pt x="802" y="1393"/>
                  </a:cubicBezTo>
                  <a:close/>
                  <a:moveTo>
                    <a:pt x="976" y="1045"/>
                  </a:moveTo>
                  <a:cubicBezTo>
                    <a:pt x="929" y="987"/>
                    <a:pt x="918" y="929"/>
                    <a:pt x="871" y="906"/>
                  </a:cubicBezTo>
                  <a:cubicBezTo>
                    <a:pt x="825" y="882"/>
                    <a:pt x="755" y="882"/>
                    <a:pt x="697" y="882"/>
                  </a:cubicBezTo>
                  <a:cubicBezTo>
                    <a:pt x="639" y="882"/>
                    <a:pt x="593" y="906"/>
                    <a:pt x="581" y="964"/>
                  </a:cubicBezTo>
                  <a:cubicBezTo>
                    <a:pt x="569" y="1022"/>
                    <a:pt x="604" y="1068"/>
                    <a:pt x="651" y="1080"/>
                  </a:cubicBezTo>
                  <a:cubicBezTo>
                    <a:pt x="755" y="1080"/>
                    <a:pt x="860" y="1103"/>
                    <a:pt x="976" y="1045"/>
                  </a:cubicBezTo>
                  <a:close/>
                  <a:moveTo>
                    <a:pt x="802" y="255"/>
                  </a:moveTo>
                  <a:cubicBezTo>
                    <a:pt x="755" y="290"/>
                    <a:pt x="697" y="314"/>
                    <a:pt x="674" y="348"/>
                  </a:cubicBezTo>
                  <a:cubicBezTo>
                    <a:pt x="639" y="383"/>
                    <a:pt x="697" y="488"/>
                    <a:pt x="767" y="499"/>
                  </a:cubicBezTo>
                  <a:cubicBezTo>
                    <a:pt x="825" y="522"/>
                    <a:pt x="883" y="499"/>
                    <a:pt x="941" y="488"/>
                  </a:cubicBezTo>
                  <a:cubicBezTo>
                    <a:pt x="976" y="476"/>
                    <a:pt x="999" y="430"/>
                    <a:pt x="999" y="383"/>
                  </a:cubicBezTo>
                  <a:cubicBezTo>
                    <a:pt x="999" y="360"/>
                    <a:pt x="987" y="302"/>
                    <a:pt x="964" y="290"/>
                  </a:cubicBezTo>
                  <a:cubicBezTo>
                    <a:pt x="918" y="290"/>
                    <a:pt x="871" y="290"/>
                    <a:pt x="802" y="2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405550" y="3132200"/>
              <a:ext cx="29050" cy="18600"/>
            </a:xfrm>
            <a:custGeom>
              <a:rect b="b" l="l" r="r" t="t"/>
              <a:pathLst>
                <a:path extrusionOk="0" h="744" w="1162">
                  <a:moveTo>
                    <a:pt x="12" y="511"/>
                  </a:moveTo>
                  <a:cubicBezTo>
                    <a:pt x="1" y="348"/>
                    <a:pt x="1" y="186"/>
                    <a:pt x="24" y="23"/>
                  </a:cubicBezTo>
                  <a:cubicBezTo>
                    <a:pt x="361" y="58"/>
                    <a:pt x="674" y="0"/>
                    <a:pt x="988" y="70"/>
                  </a:cubicBezTo>
                  <a:cubicBezTo>
                    <a:pt x="1162" y="360"/>
                    <a:pt x="1162" y="372"/>
                    <a:pt x="1104" y="697"/>
                  </a:cubicBezTo>
                  <a:cubicBezTo>
                    <a:pt x="999" y="720"/>
                    <a:pt x="872" y="743"/>
                    <a:pt x="779" y="697"/>
                  </a:cubicBezTo>
                  <a:cubicBezTo>
                    <a:pt x="628" y="627"/>
                    <a:pt x="488" y="627"/>
                    <a:pt x="326" y="627"/>
                  </a:cubicBezTo>
                  <a:cubicBezTo>
                    <a:pt x="210" y="639"/>
                    <a:pt x="117" y="604"/>
                    <a:pt x="12" y="51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370150" y="2891000"/>
              <a:ext cx="107125" cy="360200"/>
            </a:xfrm>
            <a:custGeom>
              <a:rect b="b" l="l" r="r" t="t"/>
              <a:pathLst>
                <a:path extrusionOk="0" h="14408" w="4285">
                  <a:moveTo>
                    <a:pt x="2009" y="14408"/>
                  </a:moveTo>
                  <a:cubicBezTo>
                    <a:pt x="1893" y="14315"/>
                    <a:pt x="1904" y="14222"/>
                    <a:pt x="1904" y="14118"/>
                  </a:cubicBezTo>
                  <a:cubicBezTo>
                    <a:pt x="1904" y="13758"/>
                    <a:pt x="1893" y="13409"/>
                    <a:pt x="1893" y="13038"/>
                  </a:cubicBezTo>
                  <a:cubicBezTo>
                    <a:pt x="1893" y="12330"/>
                    <a:pt x="1893" y="11610"/>
                    <a:pt x="1870" y="10890"/>
                  </a:cubicBezTo>
                  <a:cubicBezTo>
                    <a:pt x="1870" y="10774"/>
                    <a:pt x="1893" y="10681"/>
                    <a:pt x="1835" y="10542"/>
                  </a:cubicBezTo>
                  <a:cubicBezTo>
                    <a:pt x="1649" y="10542"/>
                    <a:pt x="1463" y="10519"/>
                    <a:pt x="1289" y="10461"/>
                  </a:cubicBezTo>
                  <a:cubicBezTo>
                    <a:pt x="1173" y="10414"/>
                    <a:pt x="1138" y="10345"/>
                    <a:pt x="1115" y="10240"/>
                  </a:cubicBezTo>
                  <a:lnTo>
                    <a:pt x="1115" y="9938"/>
                  </a:lnTo>
                  <a:cubicBezTo>
                    <a:pt x="1115" y="9834"/>
                    <a:pt x="1103" y="9729"/>
                    <a:pt x="1103" y="9636"/>
                  </a:cubicBezTo>
                  <a:cubicBezTo>
                    <a:pt x="1045" y="9613"/>
                    <a:pt x="987" y="9613"/>
                    <a:pt x="941" y="9602"/>
                  </a:cubicBezTo>
                  <a:cubicBezTo>
                    <a:pt x="848" y="9578"/>
                    <a:pt x="767" y="9520"/>
                    <a:pt x="744" y="9428"/>
                  </a:cubicBezTo>
                  <a:cubicBezTo>
                    <a:pt x="685" y="9265"/>
                    <a:pt x="616" y="9114"/>
                    <a:pt x="616" y="8940"/>
                  </a:cubicBezTo>
                  <a:cubicBezTo>
                    <a:pt x="616" y="7802"/>
                    <a:pt x="616" y="6676"/>
                    <a:pt x="593" y="5527"/>
                  </a:cubicBezTo>
                  <a:cubicBezTo>
                    <a:pt x="593" y="5411"/>
                    <a:pt x="627" y="5283"/>
                    <a:pt x="639" y="5167"/>
                  </a:cubicBezTo>
                  <a:cubicBezTo>
                    <a:pt x="639" y="5132"/>
                    <a:pt x="674" y="5109"/>
                    <a:pt x="674" y="5074"/>
                  </a:cubicBezTo>
                  <a:cubicBezTo>
                    <a:pt x="651" y="4772"/>
                    <a:pt x="744" y="4470"/>
                    <a:pt x="709" y="4157"/>
                  </a:cubicBezTo>
                  <a:cubicBezTo>
                    <a:pt x="697" y="3971"/>
                    <a:pt x="697" y="3797"/>
                    <a:pt x="697" y="3611"/>
                  </a:cubicBezTo>
                  <a:cubicBezTo>
                    <a:pt x="697" y="3507"/>
                    <a:pt x="685" y="3402"/>
                    <a:pt x="685" y="3286"/>
                  </a:cubicBezTo>
                  <a:cubicBezTo>
                    <a:pt x="465" y="3309"/>
                    <a:pt x="291" y="3228"/>
                    <a:pt x="151" y="3101"/>
                  </a:cubicBezTo>
                  <a:cubicBezTo>
                    <a:pt x="105" y="3054"/>
                    <a:pt x="59" y="3019"/>
                    <a:pt x="47" y="2961"/>
                  </a:cubicBezTo>
                  <a:cubicBezTo>
                    <a:pt x="1" y="2706"/>
                    <a:pt x="59" y="2462"/>
                    <a:pt x="163" y="2241"/>
                  </a:cubicBezTo>
                  <a:cubicBezTo>
                    <a:pt x="209" y="2160"/>
                    <a:pt x="279" y="2102"/>
                    <a:pt x="384" y="2102"/>
                  </a:cubicBezTo>
                  <a:cubicBezTo>
                    <a:pt x="674" y="2102"/>
                    <a:pt x="976" y="2102"/>
                    <a:pt x="1266" y="2114"/>
                  </a:cubicBezTo>
                  <a:cubicBezTo>
                    <a:pt x="1336" y="2114"/>
                    <a:pt x="1405" y="2160"/>
                    <a:pt x="1510" y="2183"/>
                  </a:cubicBezTo>
                  <a:cubicBezTo>
                    <a:pt x="1603" y="1951"/>
                    <a:pt x="1545" y="1742"/>
                    <a:pt x="1556" y="1510"/>
                  </a:cubicBezTo>
                  <a:cubicBezTo>
                    <a:pt x="1568" y="1289"/>
                    <a:pt x="1556" y="1057"/>
                    <a:pt x="1556" y="825"/>
                  </a:cubicBezTo>
                  <a:cubicBezTo>
                    <a:pt x="1487" y="825"/>
                    <a:pt x="1440" y="837"/>
                    <a:pt x="1382" y="837"/>
                  </a:cubicBezTo>
                  <a:cubicBezTo>
                    <a:pt x="1336" y="837"/>
                    <a:pt x="1289" y="848"/>
                    <a:pt x="1266" y="825"/>
                  </a:cubicBezTo>
                  <a:cubicBezTo>
                    <a:pt x="1092" y="709"/>
                    <a:pt x="906" y="651"/>
                    <a:pt x="767" y="477"/>
                  </a:cubicBezTo>
                  <a:cubicBezTo>
                    <a:pt x="685" y="361"/>
                    <a:pt x="697" y="233"/>
                    <a:pt x="744" y="94"/>
                  </a:cubicBezTo>
                  <a:cubicBezTo>
                    <a:pt x="755" y="36"/>
                    <a:pt x="813" y="1"/>
                    <a:pt x="871" y="1"/>
                  </a:cubicBezTo>
                  <a:lnTo>
                    <a:pt x="1092" y="1"/>
                  </a:lnTo>
                  <a:lnTo>
                    <a:pt x="2740" y="1"/>
                  </a:lnTo>
                  <a:cubicBezTo>
                    <a:pt x="2903" y="1"/>
                    <a:pt x="3054" y="12"/>
                    <a:pt x="3181" y="94"/>
                  </a:cubicBezTo>
                  <a:cubicBezTo>
                    <a:pt x="3251" y="140"/>
                    <a:pt x="3321" y="152"/>
                    <a:pt x="3414" y="187"/>
                  </a:cubicBezTo>
                  <a:cubicBezTo>
                    <a:pt x="3495" y="210"/>
                    <a:pt x="3553" y="268"/>
                    <a:pt x="3588" y="361"/>
                  </a:cubicBezTo>
                  <a:cubicBezTo>
                    <a:pt x="3634" y="465"/>
                    <a:pt x="3588" y="581"/>
                    <a:pt x="3472" y="605"/>
                  </a:cubicBezTo>
                  <a:cubicBezTo>
                    <a:pt x="3298" y="651"/>
                    <a:pt x="3147" y="721"/>
                    <a:pt x="2996" y="814"/>
                  </a:cubicBezTo>
                  <a:cubicBezTo>
                    <a:pt x="2938" y="837"/>
                    <a:pt x="2856" y="848"/>
                    <a:pt x="2787" y="872"/>
                  </a:cubicBezTo>
                  <a:cubicBezTo>
                    <a:pt x="2729" y="883"/>
                    <a:pt x="2671" y="906"/>
                    <a:pt x="2624" y="930"/>
                  </a:cubicBezTo>
                  <a:cubicBezTo>
                    <a:pt x="2589" y="1162"/>
                    <a:pt x="2566" y="1951"/>
                    <a:pt x="2613" y="2207"/>
                  </a:cubicBezTo>
                  <a:cubicBezTo>
                    <a:pt x="2671" y="2207"/>
                    <a:pt x="2729" y="2218"/>
                    <a:pt x="2787" y="2218"/>
                  </a:cubicBezTo>
                  <a:cubicBezTo>
                    <a:pt x="2996" y="2218"/>
                    <a:pt x="3193" y="2230"/>
                    <a:pt x="3402" y="2218"/>
                  </a:cubicBezTo>
                  <a:cubicBezTo>
                    <a:pt x="3646" y="2207"/>
                    <a:pt x="3878" y="2265"/>
                    <a:pt x="4122" y="2299"/>
                  </a:cubicBezTo>
                  <a:cubicBezTo>
                    <a:pt x="4226" y="2323"/>
                    <a:pt x="4273" y="2381"/>
                    <a:pt x="4273" y="2462"/>
                  </a:cubicBezTo>
                  <a:cubicBezTo>
                    <a:pt x="4273" y="2683"/>
                    <a:pt x="4284" y="2915"/>
                    <a:pt x="4273" y="3135"/>
                  </a:cubicBezTo>
                  <a:cubicBezTo>
                    <a:pt x="4273" y="3286"/>
                    <a:pt x="4168" y="3368"/>
                    <a:pt x="4006" y="3379"/>
                  </a:cubicBezTo>
                  <a:lnTo>
                    <a:pt x="3704" y="3379"/>
                  </a:lnTo>
                  <a:cubicBezTo>
                    <a:pt x="3634" y="3379"/>
                    <a:pt x="3576" y="3391"/>
                    <a:pt x="3483" y="3391"/>
                  </a:cubicBezTo>
                  <a:cubicBezTo>
                    <a:pt x="3483" y="3484"/>
                    <a:pt x="3472" y="3553"/>
                    <a:pt x="3472" y="3611"/>
                  </a:cubicBezTo>
                  <a:lnTo>
                    <a:pt x="3472" y="6363"/>
                  </a:lnTo>
                  <a:cubicBezTo>
                    <a:pt x="3472" y="7349"/>
                    <a:pt x="3460" y="8325"/>
                    <a:pt x="3460" y="9311"/>
                  </a:cubicBezTo>
                  <a:cubicBezTo>
                    <a:pt x="3460" y="9381"/>
                    <a:pt x="3460" y="9462"/>
                    <a:pt x="3437" y="9532"/>
                  </a:cubicBezTo>
                  <a:cubicBezTo>
                    <a:pt x="3425" y="9660"/>
                    <a:pt x="3379" y="9718"/>
                    <a:pt x="3251" y="9718"/>
                  </a:cubicBezTo>
                  <a:cubicBezTo>
                    <a:pt x="3123" y="9718"/>
                    <a:pt x="2996" y="9729"/>
                    <a:pt x="2880" y="9834"/>
                  </a:cubicBezTo>
                  <a:lnTo>
                    <a:pt x="2880" y="10252"/>
                  </a:lnTo>
                  <a:cubicBezTo>
                    <a:pt x="2880" y="10588"/>
                    <a:pt x="2798" y="10646"/>
                    <a:pt x="2485" y="10658"/>
                  </a:cubicBezTo>
                  <a:cubicBezTo>
                    <a:pt x="2427" y="10658"/>
                    <a:pt x="2369" y="10658"/>
                    <a:pt x="2299" y="10681"/>
                  </a:cubicBezTo>
                  <a:cubicBezTo>
                    <a:pt x="2276" y="10681"/>
                    <a:pt x="2253" y="10693"/>
                    <a:pt x="2218" y="10705"/>
                  </a:cubicBezTo>
                  <a:cubicBezTo>
                    <a:pt x="2206" y="10751"/>
                    <a:pt x="2195" y="10809"/>
                    <a:pt x="2195" y="10867"/>
                  </a:cubicBezTo>
                  <a:cubicBezTo>
                    <a:pt x="2195" y="11529"/>
                    <a:pt x="2183" y="12202"/>
                    <a:pt x="2195" y="12852"/>
                  </a:cubicBezTo>
                  <a:cubicBezTo>
                    <a:pt x="2195" y="13154"/>
                    <a:pt x="2218" y="13468"/>
                    <a:pt x="2241" y="13769"/>
                  </a:cubicBezTo>
                  <a:cubicBezTo>
                    <a:pt x="2241" y="13943"/>
                    <a:pt x="2218" y="14118"/>
                    <a:pt x="2206" y="14292"/>
                  </a:cubicBezTo>
                  <a:cubicBezTo>
                    <a:pt x="2183" y="14350"/>
                    <a:pt x="2113" y="14396"/>
                    <a:pt x="2009" y="14408"/>
                  </a:cubicBezTo>
                  <a:close/>
                  <a:moveTo>
                    <a:pt x="3112" y="3217"/>
                  </a:moveTo>
                  <a:lnTo>
                    <a:pt x="2787" y="3217"/>
                  </a:lnTo>
                  <a:lnTo>
                    <a:pt x="1742" y="3217"/>
                  </a:lnTo>
                  <a:cubicBezTo>
                    <a:pt x="1661" y="3217"/>
                    <a:pt x="1568" y="3217"/>
                    <a:pt x="1510" y="3193"/>
                  </a:cubicBezTo>
                  <a:cubicBezTo>
                    <a:pt x="1347" y="3077"/>
                    <a:pt x="1196" y="3112"/>
                    <a:pt x="1022" y="3159"/>
                  </a:cubicBezTo>
                  <a:cubicBezTo>
                    <a:pt x="1022" y="3217"/>
                    <a:pt x="999" y="3275"/>
                    <a:pt x="999" y="3321"/>
                  </a:cubicBezTo>
                  <a:cubicBezTo>
                    <a:pt x="987" y="3925"/>
                    <a:pt x="976" y="4552"/>
                    <a:pt x="964" y="5167"/>
                  </a:cubicBezTo>
                  <a:cubicBezTo>
                    <a:pt x="964" y="5306"/>
                    <a:pt x="929" y="5469"/>
                    <a:pt x="918" y="5608"/>
                  </a:cubicBezTo>
                  <a:cubicBezTo>
                    <a:pt x="906" y="5829"/>
                    <a:pt x="883" y="6061"/>
                    <a:pt x="952" y="6281"/>
                  </a:cubicBezTo>
                  <a:cubicBezTo>
                    <a:pt x="1103" y="6339"/>
                    <a:pt x="1278" y="6305"/>
                    <a:pt x="1440" y="6305"/>
                  </a:cubicBezTo>
                  <a:cubicBezTo>
                    <a:pt x="1475" y="6305"/>
                    <a:pt x="1510" y="6281"/>
                    <a:pt x="1545" y="6247"/>
                  </a:cubicBezTo>
                  <a:cubicBezTo>
                    <a:pt x="1684" y="6154"/>
                    <a:pt x="1707" y="6131"/>
                    <a:pt x="1800" y="6223"/>
                  </a:cubicBezTo>
                  <a:cubicBezTo>
                    <a:pt x="1904" y="6305"/>
                    <a:pt x="2009" y="6328"/>
                    <a:pt x="2113" y="6328"/>
                  </a:cubicBezTo>
                  <a:lnTo>
                    <a:pt x="2961" y="6328"/>
                  </a:lnTo>
                  <a:cubicBezTo>
                    <a:pt x="3019" y="6328"/>
                    <a:pt x="3077" y="6305"/>
                    <a:pt x="3135" y="6305"/>
                  </a:cubicBezTo>
                  <a:cubicBezTo>
                    <a:pt x="3158" y="6038"/>
                    <a:pt x="3158" y="3507"/>
                    <a:pt x="3112" y="3217"/>
                  </a:cubicBezTo>
                  <a:close/>
                  <a:moveTo>
                    <a:pt x="3123" y="9416"/>
                  </a:moveTo>
                  <a:cubicBezTo>
                    <a:pt x="3170" y="9172"/>
                    <a:pt x="3158" y="6815"/>
                    <a:pt x="3112" y="6583"/>
                  </a:cubicBezTo>
                  <a:cubicBezTo>
                    <a:pt x="3054" y="6572"/>
                    <a:pt x="2996" y="6560"/>
                    <a:pt x="2938" y="6560"/>
                  </a:cubicBezTo>
                  <a:lnTo>
                    <a:pt x="1092" y="6560"/>
                  </a:lnTo>
                  <a:cubicBezTo>
                    <a:pt x="1034" y="6560"/>
                    <a:pt x="976" y="6583"/>
                    <a:pt x="929" y="6583"/>
                  </a:cubicBezTo>
                  <a:cubicBezTo>
                    <a:pt x="918" y="6630"/>
                    <a:pt x="918" y="6653"/>
                    <a:pt x="918" y="6688"/>
                  </a:cubicBezTo>
                  <a:cubicBezTo>
                    <a:pt x="918" y="7431"/>
                    <a:pt x="906" y="8151"/>
                    <a:pt x="906" y="8894"/>
                  </a:cubicBezTo>
                  <a:cubicBezTo>
                    <a:pt x="906" y="9056"/>
                    <a:pt x="964" y="9184"/>
                    <a:pt x="1022" y="9311"/>
                  </a:cubicBezTo>
                  <a:cubicBezTo>
                    <a:pt x="1196" y="9358"/>
                    <a:pt x="1347" y="9381"/>
                    <a:pt x="1510" y="9416"/>
                  </a:cubicBezTo>
                  <a:cubicBezTo>
                    <a:pt x="1568" y="9428"/>
                    <a:pt x="1626" y="9428"/>
                    <a:pt x="1695" y="9428"/>
                  </a:cubicBezTo>
                  <a:lnTo>
                    <a:pt x="2195" y="9428"/>
                  </a:lnTo>
                  <a:cubicBezTo>
                    <a:pt x="2264" y="9428"/>
                    <a:pt x="2334" y="9428"/>
                    <a:pt x="2415" y="9451"/>
                  </a:cubicBezTo>
                  <a:cubicBezTo>
                    <a:pt x="2624" y="9555"/>
                    <a:pt x="2822" y="9532"/>
                    <a:pt x="3031" y="9439"/>
                  </a:cubicBezTo>
                  <a:cubicBezTo>
                    <a:pt x="3054" y="9428"/>
                    <a:pt x="3100" y="9428"/>
                    <a:pt x="3123" y="9416"/>
                  </a:cubicBezTo>
                  <a:close/>
                  <a:moveTo>
                    <a:pt x="4006" y="2566"/>
                  </a:moveTo>
                  <a:cubicBezTo>
                    <a:pt x="3808" y="2450"/>
                    <a:pt x="3611" y="2416"/>
                    <a:pt x="3425" y="2439"/>
                  </a:cubicBezTo>
                  <a:lnTo>
                    <a:pt x="1603" y="2439"/>
                  </a:lnTo>
                  <a:cubicBezTo>
                    <a:pt x="1510" y="2439"/>
                    <a:pt x="1417" y="2439"/>
                    <a:pt x="1324" y="2416"/>
                  </a:cubicBezTo>
                  <a:cubicBezTo>
                    <a:pt x="1034" y="2346"/>
                    <a:pt x="778" y="2346"/>
                    <a:pt x="442" y="2392"/>
                  </a:cubicBezTo>
                  <a:cubicBezTo>
                    <a:pt x="337" y="2532"/>
                    <a:pt x="256" y="2694"/>
                    <a:pt x="326" y="2903"/>
                  </a:cubicBezTo>
                  <a:cubicBezTo>
                    <a:pt x="407" y="2984"/>
                    <a:pt x="511" y="3054"/>
                    <a:pt x="639" y="3031"/>
                  </a:cubicBezTo>
                  <a:cubicBezTo>
                    <a:pt x="802" y="2857"/>
                    <a:pt x="802" y="2857"/>
                    <a:pt x="1034" y="2857"/>
                  </a:cubicBezTo>
                  <a:cubicBezTo>
                    <a:pt x="1161" y="2857"/>
                    <a:pt x="1301" y="2857"/>
                    <a:pt x="1428" y="2868"/>
                  </a:cubicBezTo>
                  <a:cubicBezTo>
                    <a:pt x="1730" y="2880"/>
                    <a:pt x="2032" y="2915"/>
                    <a:pt x="2346" y="2926"/>
                  </a:cubicBezTo>
                  <a:cubicBezTo>
                    <a:pt x="2601" y="2938"/>
                    <a:pt x="2880" y="2926"/>
                    <a:pt x="3135" y="2926"/>
                  </a:cubicBezTo>
                  <a:cubicBezTo>
                    <a:pt x="3274" y="2926"/>
                    <a:pt x="3390" y="2926"/>
                    <a:pt x="3460" y="3054"/>
                  </a:cubicBezTo>
                  <a:cubicBezTo>
                    <a:pt x="3472" y="3089"/>
                    <a:pt x="3518" y="3112"/>
                    <a:pt x="3565" y="3112"/>
                  </a:cubicBezTo>
                  <a:cubicBezTo>
                    <a:pt x="3704" y="3112"/>
                    <a:pt x="3866" y="3159"/>
                    <a:pt x="4006" y="3089"/>
                  </a:cubicBezTo>
                  <a:cubicBezTo>
                    <a:pt x="4006" y="3019"/>
                    <a:pt x="4029" y="2938"/>
                    <a:pt x="4029" y="2868"/>
                  </a:cubicBezTo>
                  <a:cubicBezTo>
                    <a:pt x="4006" y="2752"/>
                    <a:pt x="4006" y="2671"/>
                    <a:pt x="4006" y="2566"/>
                  </a:cubicBezTo>
                  <a:close/>
                  <a:moveTo>
                    <a:pt x="1428" y="10159"/>
                  </a:moveTo>
                  <a:cubicBezTo>
                    <a:pt x="1533" y="10240"/>
                    <a:pt x="1626" y="10275"/>
                    <a:pt x="1742" y="10275"/>
                  </a:cubicBezTo>
                  <a:cubicBezTo>
                    <a:pt x="1893" y="10275"/>
                    <a:pt x="2055" y="10275"/>
                    <a:pt x="2195" y="10345"/>
                  </a:cubicBezTo>
                  <a:cubicBezTo>
                    <a:pt x="2288" y="10391"/>
                    <a:pt x="2415" y="10368"/>
                    <a:pt x="2520" y="10345"/>
                  </a:cubicBezTo>
                  <a:cubicBezTo>
                    <a:pt x="2578" y="10020"/>
                    <a:pt x="2578" y="10008"/>
                    <a:pt x="2404" y="9718"/>
                  </a:cubicBezTo>
                  <a:cubicBezTo>
                    <a:pt x="2090" y="9636"/>
                    <a:pt x="1777" y="9695"/>
                    <a:pt x="1440" y="9671"/>
                  </a:cubicBezTo>
                  <a:cubicBezTo>
                    <a:pt x="1417" y="9845"/>
                    <a:pt x="1428" y="9996"/>
                    <a:pt x="1428" y="10159"/>
                  </a:cubicBezTo>
                  <a:close/>
                  <a:moveTo>
                    <a:pt x="2322" y="2149"/>
                  </a:moveTo>
                  <a:lnTo>
                    <a:pt x="2322" y="1359"/>
                  </a:lnTo>
                  <a:cubicBezTo>
                    <a:pt x="2322" y="1162"/>
                    <a:pt x="2299" y="953"/>
                    <a:pt x="2195" y="767"/>
                  </a:cubicBezTo>
                  <a:cubicBezTo>
                    <a:pt x="2079" y="755"/>
                    <a:pt x="1962" y="721"/>
                    <a:pt x="1835" y="790"/>
                  </a:cubicBezTo>
                  <a:lnTo>
                    <a:pt x="1835" y="1464"/>
                  </a:lnTo>
                  <a:cubicBezTo>
                    <a:pt x="1846" y="1696"/>
                    <a:pt x="1788" y="1928"/>
                    <a:pt x="1881" y="2160"/>
                  </a:cubicBezTo>
                  <a:cubicBezTo>
                    <a:pt x="2021" y="2172"/>
                    <a:pt x="2171" y="2183"/>
                    <a:pt x="2322" y="2149"/>
                  </a:cubicBezTo>
                  <a:close/>
                  <a:moveTo>
                    <a:pt x="3123" y="361"/>
                  </a:moveTo>
                  <a:cubicBezTo>
                    <a:pt x="3042" y="256"/>
                    <a:pt x="2926" y="233"/>
                    <a:pt x="2787" y="233"/>
                  </a:cubicBezTo>
                  <a:lnTo>
                    <a:pt x="1161" y="233"/>
                  </a:lnTo>
                  <a:cubicBezTo>
                    <a:pt x="1127" y="233"/>
                    <a:pt x="1080" y="245"/>
                    <a:pt x="1022" y="256"/>
                  </a:cubicBezTo>
                  <a:cubicBezTo>
                    <a:pt x="1138" y="384"/>
                    <a:pt x="1220" y="442"/>
                    <a:pt x="1510" y="558"/>
                  </a:cubicBezTo>
                  <a:cubicBezTo>
                    <a:pt x="1730" y="442"/>
                    <a:pt x="1730" y="442"/>
                    <a:pt x="1974" y="442"/>
                  </a:cubicBezTo>
                  <a:lnTo>
                    <a:pt x="2195" y="442"/>
                  </a:lnTo>
                  <a:cubicBezTo>
                    <a:pt x="2404" y="442"/>
                    <a:pt x="2404" y="442"/>
                    <a:pt x="2578" y="593"/>
                  </a:cubicBezTo>
                  <a:cubicBezTo>
                    <a:pt x="2764" y="581"/>
                    <a:pt x="2961" y="535"/>
                    <a:pt x="3123" y="36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404100" y="3012900"/>
              <a:ext cx="13375" cy="6425"/>
            </a:xfrm>
            <a:custGeom>
              <a:rect b="b" l="l" r="r" t="t"/>
              <a:pathLst>
                <a:path extrusionOk="0" h="257" w="535">
                  <a:moveTo>
                    <a:pt x="303" y="1"/>
                  </a:moveTo>
                  <a:cubicBezTo>
                    <a:pt x="349" y="12"/>
                    <a:pt x="419" y="24"/>
                    <a:pt x="488" y="36"/>
                  </a:cubicBezTo>
                  <a:cubicBezTo>
                    <a:pt x="523" y="36"/>
                    <a:pt x="535" y="82"/>
                    <a:pt x="535" y="117"/>
                  </a:cubicBezTo>
                  <a:cubicBezTo>
                    <a:pt x="535" y="140"/>
                    <a:pt x="512" y="175"/>
                    <a:pt x="488" y="186"/>
                  </a:cubicBezTo>
                  <a:cubicBezTo>
                    <a:pt x="349" y="256"/>
                    <a:pt x="198" y="256"/>
                    <a:pt x="59" y="186"/>
                  </a:cubicBezTo>
                  <a:cubicBezTo>
                    <a:pt x="24" y="175"/>
                    <a:pt x="1" y="117"/>
                    <a:pt x="12" y="82"/>
                  </a:cubicBezTo>
                  <a:cubicBezTo>
                    <a:pt x="12" y="59"/>
                    <a:pt x="59" y="24"/>
                    <a:pt x="94" y="12"/>
                  </a:cubicBezTo>
                  <a:cubicBezTo>
                    <a:pt x="152" y="1"/>
                    <a:pt x="210" y="12"/>
                    <a:pt x="303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405850" y="3028300"/>
              <a:ext cx="12800" cy="7850"/>
            </a:xfrm>
            <a:custGeom>
              <a:rect b="b" l="l" r="r" t="t"/>
              <a:pathLst>
                <a:path extrusionOk="0" h="314" w="512">
                  <a:moveTo>
                    <a:pt x="302" y="313"/>
                  </a:moveTo>
                  <a:cubicBezTo>
                    <a:pt x="198" y="313"/>
                    <a:pt x="117" y="232"/>
                    <a:pt x="47" y="163"/>
                  </a:cubicBezTo>
                  <a:cubicBezTo>
                    <a:pt x="0" y="116"/>
                    <a:pt x="24" y="35"/>
                    <a:pt x="82" y="23"/>
                  </a:cubicBezTo>
                  <a:cubicBezTo>
                    <a:pt x="128" y="0"/>
                    <a:pt x="175" y="0"/>
                    <a:pt x="198" y="0"/>
                  </a:cubicBezTo>
                  <a:cubicBezTo>
                    <a:pt x="279" y="35"/>
                    <a:pt x="349" y="58"/>
                    <a:pt x="418" y="104"/>
                  </a:cubicBezTo>
                  <a:cubicBezTo>
                    <a:pt x="465" y="139"/>
                    <a:pt x="511" y="174"/>
                    <a:pt x="476" y="232"/>
                  </a:cubicBezTo>
                  <a:cubicBezTo>
                    <a:pt x="465" y="267"/>
                    <a:pt x="407" y="279"/>
                    <a:pt x="360" y="302"/>
                  </a:cubicBezTo>
                  <a:cubicBezTo>
                    <a:pt x="349" y="313"/>
                    <a:pt x="326" y="290"/>
                    <a:pt x="302" y="31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2406150" y="3000125"/>
              <a:ext cx="7850" cy="6425"/>
            </a:xfrm>
            <a:custGeom>
              <a:rect b="b" l="l" r="r" t="t"/>
              <a:pathLst>
                <a:path extrusionOk="0" h="257" w="314">
                  <a:moveTo>
                    <a:pt x="314" y="117"/>
                  </a:moveTo>
                  <a:cubicBezTo>
                    <a:pt x="163" y="245"/>
                    <a:pt x="81" y="256"/>
                    <a:pt x="23" y="187"/>
                  </a:cubicBezTo>
                  <a:cubicBezTo>
                    <a:pt x="0" y="163"/>
                    <a:pt x="0" y="82"/>
                    <a:pt x="12" y="59"/>
                  </a:cubicBezTo>
                  <a:cubicBezTo>
                    <a:pt x="12" y="24"/>
                    <a:pt x="81" y="1"/>
                    <a:pt x="116" y="13"/>
                  </a:cubicBezTo>
                  <a:cubicBezTo>
                    <a:pt x="174" y="24"/>
                    <a:pt x="232" y="71"/>
                    <a:pt x="314" y="11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2406725" y="2980100"/>
              <a:ext cx="6125" cy="4400"/>
            </a:xfrm>
            <a:custGeom>
              <a:rect b="b" l="l" r="r" t="t"/>
              <a:pathLst>
                <a:path extrusionOk="0" h="176" w="245">
                  <a:moveTo>
                    <a:pt x="35" y="36"/>
                  </a:moveTo>
                  <a:cubicBezTo>
                    <a:pt x="70" y="36"/>
                    <a:pt x="105" y="1"/>
                    <a:pt x="151" y="12"/>
                  </a:cubicBezTo>
                  <a:cubicBezTo>
                    <a:pt x="198" y="12"/>
                    <a:pt x="244" y="105"/>
                    <a:pt x="198" y="129"/>
                  </a:cubicBezTo>
                  <a:cubicBezTo>
                    <a:pt x="163" y="163"/>
                    <a:pt x="116" y="175"/>
                    <a:pt x="93" y="163"/>
                  </a:cubicBezTo>
                  <a:cubicBezTo>
                    <a:pt x="35" y="163"/>
                    <a:pt x="0" y="105"/>
                    <a:pt x="35" y="3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2402075" y="3101725"/>
              <a:ext cx="17150" cy="6400"/>
            </a:xfrm>
            <a:custGeom>
              <a:rect b="b" l="l" r="r" t="t"/>
              <a:pathLst>
                <a:path extrusionOk="0" h="256" w="686">
                  <a:moveTo>
                    <a:pt x="372" y="0"/>
                  </a:moveTo>
                  <a:cubicBezTo>
                    <a:pt x="430" y="0"/>
                    <a:pt x="523" y="12"/>
                    <a:pt x="627" y="23"/>
                  </a:cubicBezTo>
                  <a:cubicBezTo>
                    <a:pt x="662" y="23"/>
                    <a:pt x="685" y="81"/>
                    <a:pt x="685" y="116"/>
                  </a:cubicBezTo>
                  <a:cubicBezTo>
                    <a:pt x="685" y="139"/>
                    <a:pt x="651" y="197"/>
                    <a:pt x="627" y="197"/>
                  </a:cubicBezTo>
                  <a:cubicBezTo>
                    <a:pt x="442" y="256"/>
                    <a:pt x="244" y="244"/>
                    <a:pt x="59" y="221"/>
                  </a:cubicBezTo>
                  <a:cubicBezTo>
                    <a:pt x="35" y="221"/>
                    <a:pt x="1" y="139"/>
                    <a:pt x="1" y="128"/>
                  </a:cubicBezTo>
                  <a:cubicBezTo>
                    <a:pt x="24" y="81"/>
                    <a:pt x="47" y="23"/>
                    <a:pt x="93" y="23"/>
                  </a:cubicBezTo>
                  <a:cubicBezTo>
                    <a:pt x="175" y="0"/>
                    <a:pt x="256" y="12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2405850" y="3089825"/>
              <a:ext cx="11625" cy="4650"/>
            </a:xfrm>
            <a:custGeom>
              <a:rect b="b" l="l" r="r" t="t"/>
              <a:pathLst>
                <a:path extrusionOk="0" h="186" w="465">
                  <a:moveTo>
                    <a:pt x="233" y="0"/>
                  </a:moveTo>
                  <a:cubicBezTo>
                    <a:pt x="279" y="0"/>
                    <a:pt x="314" y="0"/>
                    <a:pt x="360" y="12"/>
                  </a:cubicBezTo>
                  <a:cubicBezTo>
                    <a:pt x="395" y="23"/>
                    <a:pt x="453" y="58"/>
                    <a:pt x="453" y="81"/>
                  </a:cubicBezTo>
                  <a:cubicBezTo>
                    <a:pt x="465" y="139"/>
                    <a:pt x="407" y="174"/>
                    <a:pt x="360" y="174"/>
                  </a:cubicBezTo>
                  <a:cubicBezTo>
                    <a:pt x="279" y="186"/>
                    <a:pt x="186" y="186"/>
                    <a:pt x="105" y="174"/>
                  </a:cubicBezTo>
                  <a:cubicBezTo>
                    <a:pt x="70" y="174"/>
                    <a:pt x="24" y="128"/>
                    <a:pt x="12" y="93"/>
                  </a:cubicBezTo>
                  <a:cubicBezTo>
                    <a:pt x="0" y="35"/>
                    <a:pt x="47" y="12"/>
                    <a:pt x="105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2405850" y="3076475"/>
              <a:ext cx="10175" cy="6100"/>
            </a:xfrm>
            <a:custGeom>
              <a:rect b="b" l="l" r="r" t="t"/>
              <a:pathLst>
                <a:path extrusionOk="0" h="244" w="407">
                  <a:moveTo>
                    <a:pt x="407" y="186"/>
                  </a:moveTo>
                  <a:cubicBezTo>
                    <a:pt x="291" y="244"/>
                    <a:pt x="186" y="221"/>
                    <a:pt x="82" y="209"/>
                  </a:cubicBezTo>
                  <a:cubicBezTo>
                    <a:pt x="24" y="197"/>
                    <a:pt x="0" y="151"/>
                    <a:pt x="12" y="93"/>
                  </a:cubicBezTo>
                  <a:cubicBezTo>
                    <a:pt x="24" y="35"/>
                    <a:pt x="70" y="0"/>
                    <a:pt x="128" y="0"/>
                  </a:cubicBezTo>
                  <a:cubicBezTo>
                    <a:pt x="186" y="0"/>
                    <a:pt x="256" y="0"/>
                    <a:pt x="302" y="35"/>
                  </a:cubicBezTo>
                  <a:cubicBezTo>
                    <a:pt x="349" y="70"/>
                    <a:pt x="372" y="128"/>
                    <a:pt x="407" y="18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2407600" y="3061375"/>
              <a:ext cx="9025" cy="6700"/>
            </a:xfrm>
            <a:custGeom>
              <a:rect b="b" l="l" r="r" t="t"/>
              <a:pathLst>
                <a:path extrusionOk="0" h="268" w="361">
                  <a:moveTo>
                    <a:pt x="163" y="0"/>
                  </a:moveTo>
                  <a:cubicBezTo>
                    <a:pt x="232" y="12"/>
                    <a:pt x="279" y="12"/>
                    <a:pt x="325" y="47"/>
                  </a:cubicBezTo>
                  <a:cubicBezTo>
                    <a:pt x="348" y="59"/>
                    <a:pt x="360" y="117"/>
                    <a:pt x="360" y="151"/>
                  </a:cubicBezTo>
                  <a:cubicBezTo>
                    <a:pt x="360" y="175"/>
                    <a:pt x="337" y="233"/>
                    <a:pt x="302" y="244"/>
                  </a:cubicBezTo>
                  <a:cubicBezTo>
                    <a:pt x="244" y="267"/>
                    <a:pt x="186" y="267"/>
                    <a:pt x="128" y="267"/>
                  </a:cubicBezTo>
                  <a:cubicBezTo>
                    <a:pt x="70" y="244"/>
                    <a:pt x="0" y="151"/>
                    <a:pt x="23" y="105"/>
                  </a:cubicBezTo>
                  <a:cubicBezTo>
                    <a:pt x="58" y="59"/>
                    <a:pt x="116" y="35"/>
                    <a:pt x="163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2434000" y="3055000"/>
              <a:ext cx="15700" cy="74300"/>
            </a:xfrm>
            <a:custGeom>
              <a:rect b="b" l="l" r="r" t="t"/>
              <a:pathLst>
                <a:path extrusionOk="0" h="2972" w="628">
                  <a:moveTo>
                    <a:pt x="395" y="0"/>
                  </a:moveTo>
                  <a:lnTo>
                    <a:pt x="1" y="0"/>
                  </a:lnTo>
                  <a:lnTo>
                    <a:pt x="163" y="2972"/>
                  </a:lnTo>
                  <a:cubicBezTo>
                    <a:pt x="268" y="2972"/>
                    <a:pt x="360" y="2926"/>
                    <a:pt x="465" y="2879"/>
                  </a:cubicBezTo>
                  <a:cubicBezTo>
                    <a:pt x="511" y="2868"/>
                    <a:pt x="546" y="2856"/>
                    <a:pt x="581" y="2856"/>
                  </a:cubicBezTo>
                  <a:cubicBezTo>
                    <a:pt x="627" y="2612"/>
                    <a:pt x="616" y="255"/>
                    <a:pt x="569" y="23"/>
                  </a:cubicBezTo>
                  <a:cubicBezTo>
                    <a:pt x="511" y="23"/>
                    <a:pt x="453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 rot="-1269491">
            <a:off x="930130" y="962295"/>
            <a:ext cx="815232" cy="791196"/>
            <a:chOff x="1428925" y="2779850"/>
            <a:chExt cx="216825" cy="210450"/>
          </a:xfrm>
        </p:grpSpPr>
        <p:sp>
          <p:nvSpPr>
            <p:cNvPr id="297" name="Google Shape;297;p4"/>
            <p:cNvSpPr/>
            <p:nvPr/>
          </p:nvSpPr>
          <p:spPr>
            <a:xfrm>
              <a:off x="1434150" y="2835000"/>
              <a:ext cx="200300" cy="149200"/>
            </a:xfrm>
            <a:custGeom>
              <a:rect b="b" l="l" r="r" t="t"/>
              <a:pathLst>
                <a:path extrusionOk="0" h="5968" w="8012">
                  <a:moveTo>
                    <a:pt x="860" y="0"/>
                  </a:moveTo>
                  <a:cubicBezTo>
                    <a:pt x="430" y="1451"/>
                    <a:pt x="372" y="2949"/>
                    <a:pt x="802" y="4365"/>
                  </a:cubicBezTo>
                  <a:cubicBezTo>
                    <a:pt x="918" y="4737"/>
                    <a:pt x="1243" y="4946"/>
                    <a:pt x="1614" y="5027"/>
                  </a:cubicBezTo>
                  <a:cubicBezTo>
                    <a:pt x="3356" y="5341"/>
                    <a:pt x="6119" y="5503"/>
                    <a:pt x="8011" y="5143"/>
                  </a:cubicBezTo>
                  <a:cubicBezTo>
                    <a:pt x="7837" y="5967"/>
                    <a:pt x="3008" y="5793"/>
                    <a:pt x="720" y="5329"/>
                  </a:cubicBezTo>
                  <a:cubicBezTo>
                    <a:pt x="407" y="4760"/>
                    <a:pt x="36" y="3924"/>
                    <a:pt x="36" y="3286"/>
                  </a:cubicBezTo>
                  <a:cubicBezTo>
                    <a:pt x="36" y="2496"/>
                    <a:pt x="1" y="1672"/>
                    <a:pt x="24" y="883"/>
                  </a:cubicBezTo>
                  <a:cubicBezTo>
                    <a:pt x="163" y="650"/>
                    <a:pt x="279" y="383"/>
                    <a:pt x="430" y="1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501500" y="2868375"/>
              <a:ext cx="68500" cy="70550"/>
            </a:xfrm>
            <a:custGeom>
              <a:rect b="b" l="l" r="r" t="t"/>
              <a:pathLst>
                <a:path extrusionOk="0" h="2822" w="2740">
                  <a:moveTo>
                    <a:pt x="894" y="1869"/>
                  </a:moveTo>
                  <a:cubicBezTo>
                    <a:pt x="604" y="1893"/>
                    <a:pt x="360" y="1916"/>
                    <a:pt x="93" y="1858"/>
                  </a:cubicBezTo>
                  <a:cubicBezTo>
                    <a:pt x="0" y="1660"/>
                    <a:pt x="12" y="1440"/>
                    <a:pt x="12" y="1219"/>
                  </a:cubicBezTo>
                  <a:cubicBezTo>
                    <a:pt x="279" y="1173"/>
                    <a:pt x="557" y="1161"/>
                    <a:pt x="836" y="1208"/>
                  </a:cubicBezTo>
                  <a:cubicBezTo>
                    <a:pt x="929" y="1138"/>
                    <a:pt x="940" y="1022"/>
                    <a:pt x="940" y="894"/>
                  </a:cubicBezTo>
                  <a:lnTo>
                    <a:pt x="940" y="407"/>
                  </a:lnTo>
                  <a:lnTo>
                    <a:pt x="940" y="93"/>
                  </a:lnTo>
                  <a:cubicBezTo>
                    <a:pt x="1138" y="0"/>
                    <a:pt x="1347" y="35"/>
                    <a:pt x="1544" y="58"/>
                  </a:cubicBezTo>
                  <a:cubicBezTo>
                    <a:pt x="1591" y="58"/>
                    <a:pt x="1649" y="128"/>
                    <a:pt x="1660" y="186"/>
                  </a:cubicBezTo>
                  <a:cubicBezTo>
                    <a:pt x="1707" y="349"/>
                    <a:pt x="1753" y="523"/>
                    <a:pt x="1776" y="697"/>
                  </a:cubicBezTo>
                  <a:cubicBezTo>
                    <a:pt x="1799" y="755"/>
                    <a:pt x="1799" y="813"/>
                    <a:pt x="1799" y="883"/>
                  </a:cubicBezTo>
                  <a:cubicBezTo>
                    <a:pt x="1823" y="1034"/>
                    <a:pt x="1881" y="1080"/>
                    <a:pt x="2032" y="1092"/>
                  </a:cubicBezTo>
                  <a:lnTo>
                    <a:pt x="2519" y="1092"/>
                  </a:lnTo>
                  <a:cubicBezTo>
                    <a:pt x="2693" y="1092"/>
                    <a:pt x="2717" y="1150"/>
                    <a:pt x="2740" y="1324"/>
                  </a:cubicBezTo>
                  <a:lnTo>
                    <a:pt x="2740" y="1695"/>
                  </a:lnTo>
                  <a:cubicBezTo>
                    <a:pt x="2670" y="1719"/>
                    <a:pt x="2612" y="1730"/>
                    <a:pt x="2542" y="1730"/>
                  </a:cubicBezTo>
                  <a:cubicBezTo>
                    <a:pt x="2392" y="1719"/>
                    <a:pt x="2241" y="1684"/>
                    <a:pt x="2101" y="1672"/>
                  </a:cubicBezTo>
                  <a:cubicBezTo>
                    <a:pt x="1985" y="1660"/>
                    <a:pt x="1927" y="1719"/>
                    <a:pt x="1927" y="1835"/>
                  </a:cubicBezTo>
                  <a:lnTo>
                    <a:pt x="1927" y="2473"/>
                  </a:lnTo>
                  <a:cubicBezTo>
                    <a:pt x="1927" y="2566"/>
                    <a:pt x="1939" y="2670"/>
                    <a:pt x="1881" y="2775"/>
                  </a:cubicBezTo>
                  <a:cubicBezTo>
                    <a:pt x="1649" y="2821"/>
                    <a:pt x="1416" y="2798"/>
                    <a:pt x="1184" y="2705"/>
                  </a:cubicBezTo>
                  <a:cubicBezTo>
                    <a:pt x="1126" y="2427"/>
                    <a:pt x="1045" y="2136"/>
                    <a:pt x="894" y="186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428925" y="2779850"/>
              <a:ext cx="216825" cy="210450"/>
            </a:xfrm>
            <a:custGeom>
              <a:rect b="b" l="l" r="r" t="t"/>
              <a:pathLst>
                <a:path extrusionOk="0" h="8418" w="8673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494525" y="2863725"/>
              <a:ext cx="82150" cy="81300"/>
            </a:xfrm>
            <a:custGeom>
              <a:rect b="b" l="l" r="r" t="t"/>
              <a:pathLst>
                <a:path extrusionOk="0" h="3252" w="3286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" name="Google Shape;301;p4"/>
          <p:cNvGrpSpPr/>
          <p:nvPr/>
        </p:nvGrpSpPr>
        <p:grpSpPr>
          <a:xfrm rot="-4132237">
            <a:off x="6834586" y="4145005"/>
            <a:ext cx="700435" cy="290105"/>
            <a:chOff x="2333000" y="3750375"/>
            <a:chExt cx="157050" cy="65050"/>
          </a:xfrm>
        </p:grpSpPr>
        <p:sp>
          <p:nvSpPr>
            <p:cNvPr id="302" name="Google Shape;302;p4"/>
            <p:cNvSpPr/>
            <p:nvPr/>
          </p:nvSpPr>
          <p:spPr>
            <a:xfrm>
              <a:off x="2337650" y="3767800"/>
              <a:ext cx="81875" cy="45300"/>
            </a:xfrm>
            <a:custGeom>
              <a:rect b="b" l="l" r="r" t="t"/>
              <a:pathLst>
                <a:path extrusionOk="0" h="1812" w="3275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2420950" y="3757625"/>
              <a:ext cx="60975" cy="47050"/>
            </a:xfrm>
            <a:custGeom>
              <a:rect b="b" l="l" r="r" t="t"/>
              <a:pathLst>
                <a:path extrusionOk="0" h="1882" w="2439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2333000" y="3750375"/>
              <a:ext cx="157050" cy="65050"/>
            </a:xfrm>
            <a:custGeom>
              <a:rect b="b" l="l" r="r" t="t"/>
              <a:pathLst>
                <a:path extrusionOk="0" h="2602" w="6282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2361150" y="3766925"/>
              <a:ext cx="45600" cy="9025"/>
            </a:xfrm>
            <a:custGeom>
              <a:rect b="b" l="l" r="r" t="t"/>
              <a:pathLst>
                <a:path extrusionOk="0" h="361" w="1824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2439225" y="3764600"/>
              <a:ext cx="30500" cy="6400"/>
            </a:xfrm>
            <a:custGeom>
              <a:rect b="b" l="l" r="r" t="t"/>
              <a:pathLst>
                <a:path extrusionOk="0" h="256" w="122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2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"/>
          <p:cNvSpPr txBox="1"/>
          <p:nvPr>
            <p:ph idx="1" type="subTitle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309" name="Google Shape;309;p5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310" name="Google Shape;310;p5"/>
          <p:cNvGrpSpPr/>
          <p:nvPr/>
        </p:nvGrpSpPr>
        <p:grpSpPr>
          <a:xfrm flipH="1" rot="-1403612">
            <a:off x="7449365" y="-167799"/>
            <a:ext cx="933827" cy="906562"/>
            <a:chOff x="1428925" y="2779850"/>
            <a:chExt cx="216825" cy="210450"/>
          </a:xfrm>
        </p:grpSpPr>
        <p:sp>
          <p:nvSpPr>
            <p:cNvPr id="311" name="Google Shape;311;p5"/>
            <p:cNvSpPr/>
            <p:nvPr/>
          </p:nvSpPr>
          <p:spPr>
            <a:xfrm>
              <a:off x="1428925" y="2779850"/>
              <a:ext cx="216825" cy="210450"/>
            </a:xfrm>
            <a:custGeom>
              <a:rect b="b" l="l" r="r" t="t"/>
              <a:pathLst>
                <a:path extrusionOk="0" h="8418" w="8673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494525" y="2863725"/>
              <a:ext cx="82150" cy="81300"/>
            </a:xfrm>
            <a:custGeom>
              <a:rect b="b" l="l" r="r" t="t"/>
              <a:pathLst>
                <a:path extrusionOk="0" h="3252" w="3286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5"/>
          <p:cNvGrpSpPr/>
          <p:nvPr/>
        </p:nvGrpSpPr>
        <p:grpSpPr>
          <a:xfrm flipH="1" rot="1184074">
            <a:off x="8073789" y="853954"/>
            <a:ext cx="946251" cy="568145"/>
            <a:chOff x="3404153" y="3858690"/>
            <a:chExt cx="195697" cy="117494"/>
          </a:xfrm>
        </p:grpSpPr>
        <p:sp>
          <p:nvSpPr>
            <p:cNvPr id="314" name="Google Shape;314;p5"/>
            <p:cNvSpPr/>
            <p:nvPr/>
          </p:nvSpPr>
          <p:spPr>
            <a:xfrm rot="2215357">
              <a:off x="3427764" y="3867620"/>
              <a:ext cx="62996" cy="99633"/>
            </a:xfrm>
            <a:custGeom>
              <a:rect b="b" l="l" r="r" t="t"/>
              <a:pathLst>
                <a:path extrusionOk="0" h="3985" w="252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3538050" y="3867325"/>
              <a:ext cx="61800" cy="99475"/>
            </a:xfrm>
            <a:custGeom>
              <a:rect b="b" l="l" r="r" t="t"/>
              <a:pathLst>
                <a:path extrusionOk="0" h="3979" w="2472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" name="Google Shape;316;p5"/>
          <p:cNvSpPr/>
          <p:nvPr/>
        </p:nvSpPr>
        <p:spPr>
          <a:xfrm rot="-1076836">
            <a:off x="8665835" y="124950"/>
            <a:ext cx="733306" cy="1031368"/>
          </a:xfrm>
          <a:custGeom>
            <a:rect b="b" l="l" r="r" t="t"/>
            <a:pathLst>
              <a:path extrusionOk="0" h="9879" w="7024">
                <a:moveTo>
                  <a:pt x="2616" y="277"/>
                </a:moveTo>
                <a:cubicBezTo>
                  <a:pt x="2726" y="277"/>
                  <a:pt x="2878" y="311"/>
                  <a:pt x="2868" y="430"/>
                </a:cubicBezTo>
                <a:cubicBezTo>
                  <a:pt x="2845" y="581"/>
                  <a:pt x="2578" y="720"/>
                  <a:pt x="2438" y="779"/>
                </a:cubicBezTo>
                <a:cubicBezTo>
                  <a:pt x="1997" y="987"/>
                  <a:pt x="1510" y="1173"/>
                  <a:pt x="1045" y="1313"/>
                </a:cubicBezTo>
                <a:cubicBezTo>
                  <a:pt x="958" y="1337"/>
                  <a:pt x="806" y="1389"/>
                  <a:pt x="676" y="1389"/>
                </a:cubicBezTo>
                <a:cubicBezTo>
                  <a:pt x="564" y="1389"/>
                  <a:pt x="469" y="1350"/>
                  <a:pt x="453" y="1220"/>
                </a:cubicBezTo>
                <a:cubicBezTo>
                  <a:pt x="418" y="1034"/>
                  <a:pt x="894" y="802"/>
                  <a:pt x="1034" y="744"/>
                </a:cubicBezTo>
                <a:cubicBezTo>
                  <a:pt x="1510" y="546"/>
                  <a:pt x="1986" y="337"/>
                  <a:pt x="2566" y="279"/>
                </a:cubicBezTo>
                <a:cubicBezTo>
                  <a:pt x="2581" y="278"/>
                  <a:pt x="2598" y="277"/>
                  <a:pt x="2616" y="277"/>
                </a:cubicBezTo>
                <a:close/>
                <a:moveTo>
                  <a:pt x="3088" y="697"/>
                </a:moveTo>
                <a:cubicBezTo>
                  <a:pt x="3147" y="825"/>
                  <a:pt x="3205" y="964"/>
                  <a:pt x="3251" y="1080"/>
                </a:cubicBezTo>
                <a:cubicBezTo>
                  <a:pt x="3332" y="1313"/>
                  <a:pt x="3379" y="1591"/>
                  <a:pt x="3483" y="1835"/>
                </a:cubicBezTo>
                <a:cubicBezTo>
                  <a:pt x="3379" y="1951"/>
                  <a:pt x="3274" y="2032"/>
                  <a:pt x="3181" y="2137"/>
                </a:cubicBezTo>
                <a:cubicBezTo>
                  <a:pt x="3135" y="1951"/>
                  <a:pt x="3042" y="1754"/>
                  <a:pt x="2984" y="1603"/>
                </a:cubicBezTo>
                <a:lnTo>
                  <a:pt x="2775" y="941"/>
                </a:lnTo>
                <a:cubicBezTo>
                  <a:pt x="2891" y="871"/>
                  <a:pt x="3007" y="802"/>
                  <a:pt x="3088" y="697"/>
                </a:cubicBezTo>
                <a:close/>
                <a:moveTo>
                  <a:pt x="2659" y="1011"/>
                </a:moveTo>
                <a:cubicBezTo>
                  <a:pt x="2787" y="1394"/>
                  <a:pt x="2914" y="1835"/>
                  <a:pt x="3100" y="2206"/>
                </a:cubicBezTo>
                <a:cubicBezTo>
                  <a:pt x="3019" y="2288"/>
                  <a:pt x="2949" y="2334"/>
                  <a:pt x="2845" y="2381"/>
                </a:cubicBezTo>
                <a:cubicBezTo>
                  <a:pt x="2845" y="2206"/>
                  <a:pt x="2775" y="2044"/>
                  <a:pt x="2717" y="1881"/>
                </a:cubicBezTo>
                <a:cubicBezTo>
                  <a:pt x="2612" y="1626"/>
                  <a:pt x="2508" y="1371"/>
                  <a:pt x="2392" y="1138"/>
                </a:cubicBezTo>
                <a:lnTo>
                  <a:pt x="2380" y="1138"/>
                </a:lnTo>
                <a:cubicBezTo>
                  <a:pt x="2438" y="1104"/>
                  <a:pt x="2496" y="1080"/>
                  <a:pt x="2566" y="1046"/>
                </a:cubicBezTo>
                <a:lnTo>
                  <a:pt x="2659" y="1011"/>
                </a:lnTo>
                <a:close/>
                <a:moveTo>
                  <a:pt x="674" y="1707"/>
                </a:moveTo>
                <a:cubicBezTo>
                  <a:pt x="674" y="1881"/>
                  <a:pt x="813" y="2044"/>
                  <a:pt x="871" y="2206"/>
                </a:cubicBezTo>
                <a:cubicBezTo>
                  <a:pt x="941" y="2392"/>
                  <a:pt x="987" y="2648"/>
                  <a:pt x="1068" y="2833"/>
                </a:cubicBezTo>
                <a:cubicBezTo>
                  <a:pt x="999" y="2822"/>
                  <a:pt x="929" y="2787"/>
                  <a:pt x="871" y="2764"/>
                </a:cubicBezTo>
                <a:cubicBezTo>
                  <a:pt x="848" y="2740"/>
                  <a:pt x="825" y="2740"/>
                  <a:pt x="813" y="2729"/>
                </a:cubicBezTo>
                <a:cubicBezTo>
                  <a:pt x="732" y="2543"/>
                  <a:pt x="662" y="2357"/>
                  <a:pt x="604" y="2183"/>
                </a:cubicBezTo>
                <a:cubicBezTo>
                  <a:pt x="558" y="2032"/>
                  <a:pt x="534" y="1858"/>
                  <a:pt x="488" y="1707"/>
                </a:cubicBezTo>
                <a:close/>
                <a:moveTo>
                  <a:pt x="2311" y="1150"/>
                </a:moveTo>
                <a:cubicBezTo>
                  <a:pt x="2345" y="1533"/>
                  <a:pt x="2496" y="2090"/>
                  <a:pt x="2729" y="2427"/>
                </a:cubicBezTo>
                <a:cubicBezTo>
                  <a:pt x="2624" y="2485"/>
                  <a:pt x="2508" y="2543"/>
                  <a:pt x="2392" y="2590"/>
                </a:cubicBezTo>
                <a:cubicBezTo>
                  <a:pt x="2229" y="2648"/>
                  <a:pt x="1986" y="2729"/>
                  <a:pt x="1742" y="2787"/>
                </a:cubicBezTo>
                <a:lnTo>
                  <a:pt x="1695" y="2706"/>
                </a:lnTo>
                <a:cubicBezTo>
                  <a:pt x="1672" y="2613"/>
                  <a:pt x="1637" y="2532"/>
                  <a:pt x="1614" y="2450"/>
                </a:cubicBezTo>
                <a:cubicBezTo>
                  <a:pt x="1606" y="2439"/>
                  <a:pt x="1592" y="2433"/>
                  <a:pt x="1578" y="2433"/>
                </a:cubicBezTo>
                <a:cubicBezTo>
                  <a:pt x="1548" y="2433"/>
                  <a:pt x="1517" y="2454"/>
                  <a:pt x="1533" y="2485"/>
                </a:cubicBezTo>
                <a:cubicBezTo>
                  <a:pt x="1568" y="2578"/>
                  <a:pt x="1579" y="2671"/>
                  <a:pt x="1614" y="2775"/>
                </a:cubicBezTo>
                <a:cubicBezTo>
                  <a:pt x="1614" y="2787"/>
                  <a:pt x="1626" y="2810"/>
                  <a:pt x="1626" y="2822"/>
                </a:cubicBezTo>
                <a:cubicBezTo>
                  <a:pt x="1498" y="2833"/>
                  <a:pt x="1382" y="2845"/>
                  <a:pt x="1266" y="2845"/>
                </a:cubicBezTo>
                <a:cubicBezTo>
                  <a:pt x="1243" y="2613"/>
                  <a:pt x="1103" y="2381"/>
                  <a:pt x="1010" y="2183"/>
                </a:cubicBezTo>
                <a:cubicBezTo>
                  <a:pt x="987" y="2044"/>
                  <a:pt x="976" y="1800"/>
                  <a:pt x="871" y="1672"/>
                </a:cubicBezTo>
                <a:cubicBezTo>
                  <a:pt x="952" y="1661"/>
                  <a:pt x="1034" y="1626"/>
                  <a:pt x="1092" y="1614"/>
                </a:cubicBezTo>
                <a:lnTo>
                  <a:pt x="1219" y="1568"/>
                </a:lnTo>
                <a:cubicBezTo>
                  <a:pt x="1266" y="1684"/>
                  <a:pt x="1301" y="1823"/>
                  <a:pt x="1347" y="1939"/>
                </a:cubicBezTo>
                <a:cubicBezTo>
                  <a:pt x="1394" y="2067"/>
                  <a:pt x="1405" y="2241"/>
                  <a:pt x="1510" y="2357"/>
                </a:cubicBezTo>
                <a:cubicBezTo>
                  <a:pt x="1514" y="2362"/>
                  <a:pt x="1525" y="2365"/>
                  <a:pt x="1536" y="2365"/>
                </a:cubicBezTo>
                <a:cubicBezTo>
                  <a:pt x="1552" y="2365"/>
                  <a:pt x="1568" y="2359"/>
                  <a:pt x="1568" y="2346"/>
                </a:cubicBezTo>
                <a:cubicBezTo>
                  <a:pt x="1614" y="2195"/>
                  <a:pt x="1533" y="2021"/>
                  <a:pt x="1510" y="1881"/>
                </a:cubicBezTo>
                <a:cubicBezTo>
                  <a:pt x="1475" y="1742"/>
                  <a:pt x="1440" y="1626"/>
                  <a:pt x="1394" y="1510"/>
                </a:cubicBezTo>
                <a:cubicBezTo>
                  <a:pt x="1707" y="1417"/>
                  <a:pt x="2020" y="1278"/>
                  <a:pt x="2311" y="1150"/>
                </a:cubicBezTo>
                <a:close/>
                <a:moveTo>
                  <a:pt x="3402" y="2392"/>
                </a:moveTo>
                <a:cubicBezTo>
                  <a:pt x="3448" y="2613"/>
                  <a:pt x="3611" y="2775"/>
                  <a:pt x="3831" y="2915"/>
                </a:cubicBezTo>
                <a:cubicBezTo>
                  <a:pt x="4377" y="3286"/>
                  <a:pt x="4841" y="3205"/>
                  <a:pt x="5201" y="3867"/>
                </a:cubicBezTo>
                <a:cubicBezTo>
                  <a:pt x="5201" y="3878"/>
                  <a:pt x="5225" y="3890"/>
                  <a:pt x="5225" y="3890"/>
                </a:cubicBezTo>
                <a:cubicBezTo>
                  <a:pt x="4717" y="4876"/>
                  <a:pt x="3328" y="5422"/>
                  <a:pt x="2140" y="5422"/>
                </a:cubicBezTo>
                <a:cubicBezTo>
                  <a:pt x="1860" y="5422"/>
                  <a:pt x="1591" y="5391"/>
                  <a:pt x="1347" y="5329"/>
                </a:cubicBezTo>
                <a:cubicBezTo>
                  <a:pt x="1347" y="4552"/>
                  <a:pt x="1823" y="3832"/>
                  <a:pt x="1417" y="3135"/>
                </a:cubicBezTo>
                <a:cubicBezTo>
                  <a:pt x="1811" y="3124"/>
                  <a:pt x="2253" y="2996"/>
                  <a:pt x="2520" y="2891"/>
                </a:cubicBezTo>
                <a:cubicBezTo>
                  <a:pt x="2798" y="2787"/>
                  <a:pt x="3147" y="2624"/>
                  <a:pt x="3402" y="2392"/>
                </a:cubicBezTo>
                <a:close/>
                <a:moveTo>
                  <a:pt x="5329" y="4064"/>
                </a:moveTo>
                <a:cubicBezTo>
                  <a:pt x="5747" y="4877"/>
                  <a:pt x="5991" y="5782"/>
                  <a:pt x="6293" y="6641"/>
                </a:cubicBezTo>
                <a:cubicBezTo>
                  <a:pt x="5635" y="7768"/>
                  <a:pt x="4424" y="8307"/>
                  <a:pt x="3193" y="8307"/>
                </a:cubicBezTo>
                <a:cubicBezTo>
                  <a:pt x="2838" y="8307"/>
                  <a:pt x="2482" y="8262"/>
                  <a:pt x="2137" y="8174"/>
                </a:cubicBezTo>
                <a:cubicBezTo>
                  <a:pt x="1800" y="7349"/>
                  <a:pt x="1510" y="6479"/>
                  <a:pt x="1382" y="5608"/>
                </a:cubicBezTo>
                <a:lnTo>
                  <a:pt x="1382" y="5608"/>
                </a:lnTo>
                <a:cubicBezTo>
                  <a:pt x="1625" y="5675"/>
                  <a:pt x="1891" y="5707"/>
                  <a:pt x="2168" y="5707"/>
                </a:cubicBezTo>
                <a:cubicBezTo>
                  <a:pt x="3386" y="5707"/>
                  <a:pt x="4809" y="5086"/>
                  <a:pt x="5329" y="4064"/>
                </a:cubicBezTo>
                <a:close/>
                <a:moveTo>
                  <a:pt x="6385" y="6908"/>
                </a:moveTo>
                <a:cubicBezTo>
                  <a:pt x="6490" y="7198"/>
                  <a:pt x="6606" y="7477"/>
                  <a:pt x="6734" y="7756"/>
                </a:cubicBezTo>
                <a:cubicBezTo>
                  <a:pt x="6745" y="7779"/>
                  <a:pt x="6757" y="7790"/>
                  <a:pt x="6792" y="7814"/>
                </a:cubicBezTo>
                <a:cubicBezTo>
                  <a:pt x="6170" y="8958"/>
                  <a:pt x="4708" y="9487"/>
                  <a:pt x="3515" y="9487"/>
                </a:cubicBezTo>
                <a:cubicBezTo>
                  <a:pt x="3172" y="9487"/>
                  <a:pt x="2850" y="9443"/>
                  <a:pt x="2578" y="9358"/>
                </a:cubicBezTo>
                <a:cubicBezTo>
                  <a:pt x="2462" y="9091"/>
                  <a:pt x="2345" y="8812"/>
                  <a:pt x="2253" y="8522"/>
                </a:cubicBezTo>
                <a:lnTo>
                  <a:pt x="2253" y="8522"/>
                </a:lnTo>
                <a:cubicBezTo>
                  <a:pt x="2490" y="8608"/>
                  <a:pt x="2758" y="8642"/>
                  <a:pt x="3033" y="8642"/>
                </a:cubicBezTo>
                <a:cubicBezTo>
                  <a:pt x="3578" y="8642"/>
                  <a:pt x="4154" y="8506"/>
                  <a:pt x="4586" y="8359"/>
                </a:cubicBezTo>
                <a:cubicBezTo>
                  <a:pt x="5341" y="8092"/>
                  <a:pt x="6002" y="7616"/>
                  <a:pt x="6385" y="6908"/>
                </a:cubicBezTo>
                <a:close/>
                <a:moveTo>
                  <a:pt x="2661" y="1"/>
                </a:moveTo>
                <a:cubicBezTo>
                  <a:pt x="2126" y="1"/>
                  <a:pt x="1341" y="324"/>
                  <a:pt x="1127" y="407"/>
                </a:cubicBezTo>
                <a:cubicBezTo>
                  <a:pt x="813" y="546"/>
                  <a:pt x="465" y="674"/>
                  <a:pt x="233" y="953"/>
                </a:cubicBezTo>
                <a:cubicBezTo>
                  <a:pt x="93" y="1092"/>
                  <a:pt x="0" y="1313"/>
                  <a:pt x="117" y="1487"/>
                </a:cubicBezTo>
                <a:cubicBezTo>
                  <a:pt x="128" y="1742"/>
                  <a:pt x="302" y="2021"/>
                  <a:pt x="384" y="2253"/>
                </a:cubicBezTo>
                <a:cubicBezTo>
                  <a:pt x="465" y="2439"/>
                  <a:pt x="500" y="2636"/>
                  <a:pt x="581" y="2810"/>
                </a:cubicBezTo>
                <a:cubicBezTo>
                  <a:pt x="592" y="2845"/>
                  <a:pt x="604" y="2880"/>
                  <a:pt x="639" y="2903"/>
                </a:cubicBezTo>
                <a:cubicBezTo>
                  <a:pt x="662" y="2961"/>
                  <a:pt x="697" y="2984"/>
                  <a:pt x="720" y="3007"/>
                </a:cubicBezTo>
                <a:cubicBezTo>
                  <a:pt x="871" y="3100"/>
                  <a:pt x="1045" y="3124"/>
                  <a:pt x="1231" y="3135"/>
                </a:cubicBezTo>
                <a:cubicBezTo>
                  <a:pt x="1289" y="3483"/>
                  <a:pt x="1359" y="3762"/>
                  <a:pt x="1243" y="4134"/>
                </a:cubicBezTo>
                <a:cubicBezTo>
                  <a:pt x="1161" y="4389"/>
                  <a:pt x="1045" y="4621"/>
                  <a:pt x="1010" y="4877"/>
                </a:cubicBezTo>
                <a:cubicBezTo>
                  <a:pt x="952" y="5295"/>
                  <a:pt x="1057" y="5736"/>
                  <a:pt x="1161" y="6142"/>
                </a:cubicBezTo>
                <a:cubicBezTo>
                  <a:pt x="1417" y="7314"/>
                  <a:pt x="1858" y="8464"/>
                  <a:pt x="2276" y="9578"/>
                </a:cubicBezTo>
                <a:cubicBezTo>
                  <a:pt x="2334" y="9741"/>
                  <a:pt x="3181" y="9845"/>
                  <a:pt x="3506" y="9869"/>
                </a:cubicBezTo>
                <a:cubicBezTo>
                  <a:pt x="3576" y="9875"/>
                  <a:pt x="3649" y="9879"/>
                  <a:pt x="3724" y="9879"/>
                </a:cubicBezTo>
                <a:cubicBezTo>
                  <a:pt x="4928" y="9879"/>
                  <a:pt x="6706" y="9012"/>
                  <a:pt x="7012" y="7744"/>
                </a:cubicBezTo>
                <a:cubicBezTo>
                  <a:pt x="7024" y="7709"/>
                  <a:pt x="7024" y="7686"/>
                  <a:pt x="7024" y="7651"/>
                </a:cubicBezTo>
                <a:lnTo>
                  <a:pt x="7024" y="7640"/>
                </a:lnTo>
                <a:cubicBezTo>
                  <a:pt x="7024" y="7605"/>
                  <a:pt x="7024" y="7582"/>
                  <a:pt x="6989" y="7558"/>
                </a:cubicBezTo>
                <a:cubicBezTo>
                  <a:pt x="6420" y="6328"/>
                  <a:pt x="6177" y="4969"/>
                  <a:pt x="5538" y="3750"/>
                </a:cubicBezTo>
                <a:cubicBezTo>
                  <a:pt x="5364" y="3402"/>
                  <a:pt x="5190" y="3135"/>
                  <a:pt x="4830" y="2961"/>
                </a:cubicBezTo>
                <a:cubicBezTo>
                  <a:pt x="4656" y="2880"/>
                  <a:pt x="4470" y="2845"/>
                  <a:pt x="4273" y="2775"/>
                </a:cubicBezTo>
                <a:cubicBezTo>
                  <a:pt x="3959" y="2648"/>
                  <a:pt x="3750" y="2427"/>
                  <a:pt x="3553" y="2172"/>
                </a:cubicBezTo>
                <a:cubicBezTo>
                  <a:pt x="3611" y="2090"/>
                  <a:pt x="3657" y="2009"/>
                  <a:pt x="3669" y="1905"/>
                </a:cubicBezTo>
                <a:cubicBezTo>
                  <a:pt x="3681" y="1893"/>
                  <a:pt x="3692" y="1858"/>
                  <a:pt x="3715" y="1835"/>
                </a:cubicBezTo>
                <a:cubicBezTo>
                  <a:pt x="3715" y="1510"/>
                  <a:pt x="3564" y="1162"/>
                  <a:pt x="3460" y="860"/>
                </a:cubicBezTo>
                <a:cubicBezTo>
                  <a:pt x="3390" y="639"/>
                  <a:pt x="3321" y="372"/>
                  <a:pt x="3135" y="198"/>
                </a:cubicBezTo>
                <a:cubicBezTo>
                  <a:pt x="3055" y="54"/>
                  <a:pt x="2878" y="1"/>
                  <a:pt x="26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3">
    <p:bg>
      <p:bgPr>
        <a:solidFill>
          <a:schemeClr val="accent2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6"/>
          <p:cNvGrpSpPr/>
          <p:nvPr/>
        </p:nvGrpSpPr>
        <p:grpSpPr>
          <a:xfrm rot="4523173">
            <a:off x="8060647" y="-226206"/>
            <a:ext cx="726710" cy="280238"/>
            <a:chOff x="1154075" y="3734125"/>
            <a:chExt cx="201750" cy="77800"/>
          </a:xfrm>
        </p:grpSpPr>
        <p:sp>
          <p:nvSpPr>
            <p:cNvPr id="319" name="Google Shape;319;p6"/>
            <p:cNvSpPr/>
            <p:nvPr/>
          </p:nvSpPr>
          <p:spPr>
            <a:xfrm>
              <a:off x="1154075" y="3734125"/>
              <a:ext cx="201750" cy="77800"/>
            </a:xfrm>
            <a:custGeom>
              <a:rect b="b" l="l" r="r" t="t"/>
              <a:pathLst>
                <a:path extrusionOk="0" h="3112" w="807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1260300" y="3765475"/>
              <a:ext cx="8450" cy="6400"/>
            </a:xfrm>
            <a:custGeom>
              <a:rect b="b" l="l" r="r" t="t"/>
              <a:pathLst>
                <a:path extrusionOk="0" h="256" w="338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248125" y="3760250"/>
              <a:ext cx="9025" cy="6400"/>
            </a:xfrm>
            <a:custGeom>
              <a:rect b="b" l="l" r="r" t="t"/>
              <a:pathLst>
                <a:path extrusionOk="0" h="256" w="361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237675" y="3776500"/>
              <a:ext cx="7275" cy="6125"/>
            </a:xfrm>
            <a:custGeom>
              <a:rect b="b" l="l" r="r" t="t"/>
              <a:pathLst>
                <a:path extrusionOk="0" h="245" w="291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1231000" y="3764600"/>
              <a:ext cx="7275" cy="5250"/>
            </a:xfrm>
            <a:custGeom>
              <a:rect b="b" l="l" r="r" t="t"/>
              <a:pathLst>
                <a:path extrusionOk="0" h="210" w="291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1248400" y="3769825"/>
              <a:ext cx="7875" cy="6700"/>
            </a:xfrm>
            <a:custGeom>
              <a:rect b="b" l="l" r="r" t="t"/>
              <a:pathLst>
                <a:path extrusionOk="0" h="268" w="315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1256250" y="3784325"/>
              <a:ext cx="4375" cy="5850"/>
            </a:xfrm>
            <a:custGeom>
              <a:rect b="b" l="l" r="r" t="t"/>
              <a:pathLst>
                <a:path extrusionOk="0" h="234" w="175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" name="Google Shape;326;p6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327" name="Google Shape;327;p6"/>
            <p:cNvSpPr/>
            <p:nvPr/>
          </p:nvSpPr>
          <p:spPr>
            <a:xfrm>
              <a:off x="692625" y="2569725"/>
              <a:ext cx="463800" cy="332350"/>
            </a:xfrm>
            <a:custGeom>
              <a:rect b="b" l="l" r="r" t="t"/>
              <a:pathLst>
                <a:path extrusionOk="0" h="13294" w="18552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1086750" y="2833825"/>
              <a:ext cx="45300" cy="43000"/>
            </a:xfrm>
            <a:custGeom>
              <a:rect b="b" l="l" r="r" t="t"/>
              <a:pathLst>
                <a:path extrusionOk="0" h="1720" w="1812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6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330" name="Google Shape;330;p6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6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340" name="Google Shape;340;p6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6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346" name="Google Shape;346;p6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6"/>
          <p:cNvGrpSpPr/>
          <p:nvPr/>
        </p:nvGrpSpPr>
        <p:grpSpPr>
          <a:xfrm rot="1115555">
            <a:off x="8162817" y="523369"/>
            <a:ext cx="522375" cy="871932"/>
            <a:chOff x="1206025" y="3008250"/>
            <a:chExt cx="146600" cy="244700"/>
          </a:xfrm>
        </p:grpSpPr>
        <p:sp>
          <p:nvSpPr>
            <p:cNvPr id="350" name="Google Shape;350;p6"/>
            <p:cNvSpPr/>
            <p:nvPr/>
          </p:nvSpPr>
          <p:spPr>
            <a:xfrm>
              <a:off x="1206025" y="3008250"/>
              <a:ext cx="146600" cy="244700"/>
            </a:xfrm>
            <a:custGeom>
              <a:rect b="b" l="l" r="r" t="t"/>
              <a:pathLst>
                <a:path extrusionOk="0" h="9788" w="5864">
                  <a:moveTo>
                    <a:pt x="3936" y="1417"/>
                  </a:moveTo>
                  <a:cubicBezTo>
                    <a:pt x="3936" y="1464"/>
                    <a:pt x="3913" y="1487"/>
                    <a:pt x="3913" y="1522"/>
                  </a:cubicBezTo>
                  <a:cubicBezTo>
                    <a:pt x="3890" y="2253"/>
                    <a:pt x="3855" y="2985"/>
                    <a:pt x="3936" y="3716"/>
                  </a:cubicBezTo>
                  <a:cubicBezTo>
                    <a:pt x="3936" y="3809"/>
                    <a:pt x="3948" y="3878"/>
                    <a:pt x="3936" y="3971"/>
                  </a:cubicBezTo>
                  <a:cubicBezTo>
                    <a:pt x="3902" y="4331"/>
                    <a:pt x="4029" y="4668"/>
                    <a:pt x="4134" y="5016"/>
                  </a:cubicBezTo>
                  <a:cubicBezTo>
                    <a:pt x="4145" y="5074"/>
                    <a:pt x="4180" y="5132"/>
                    <a:pt x="4227" y="5167"/>
                  </a:cubicBezTo>
                  <a:cubicBezTo>
                    <a:pt x="4296" y="5272"/>
                    <a:pt x="4389" y="5388"/>
                    <a:pt x="4389" y="5539"/>
                  </a:cubicBezTo>
                  <a:cubicBezTo>
                    <a:pt x="4389" y="5585"/>
                    <a:pt x="4424" y="5620"/>
                    <a:pt x="4459" y="5666"/>
                  </a:cubicBezTo>
                  <a:cubicBezTo>
                    <a:pt x="4679" y="6015"/>
                    <a:pt x="4877" y="6363"/>
                    <a:pt x="5004" y="6758"/>
                  </a:cubicBezTo>
                  <a:cubicBezTo>
                    <a:pt x="5028" y="6816"/>
                    <a:pt x="5062" y="6874"/>
                    <a:pt x="5086" y="6908"/>
                  </a:cubicBezTo>
                  <a:cubicBezTo>
                    <a:pt x="5167" y="7106"/>
                    <a:pt x="5271" y="7292"/>
                    <a:pt x="5329" y="7512"/>
                  </a:cubicBezTo>
                  <a:cubicBezTo>
                    <a:pt x="5353" y="7617"/>
                    <a:pt x="5434" y="7686"/>
                    <a:pt x="5469" y="7768"/>
                  </a:cubicBezTo>
                  <a:cubicBezTo>
                    <a:pt x="5504" y="7814"/>
                    <a:pt x="5527" y="7860"/>
                    <a:pt x="5550" y="7907"/>
                  </a:cubicBezTo>
                  <a:cubicBezTo>
                    <a:pt x="5620" y="8069"/>
                    <a:pt x="5689" y="8232"/>
                    <a:pt x="5759" y="8406"/>
                  </a:cubicBezTo>
                  <a:cubicBezTo>
                    <a:pt x="5840" y="8534"/>
                    <a:pt x="5864" y="8673"/>
                    <a:pt x="5817" y="8812"/>
                  </a:cubicBezTo>
                  <a:cubicBezTo>
                    <a:pt x="5794" y="8917"/>
                    <a:pt x="5794" y="9033"/>
                    <a:pt x="5794" y="9149"/>
                  </a:cubicBezTo>
                  <a:cubicBezTo>
                    <a:pt x="5805" y="9312"/>
                    <a:pt x="5736" y="9428"/>
                    <a:pt x="5596" y="9509"/>
                  </a:cubicBezTo>
                  <a:cubicBezTo>
                    <a:pt x="5446" y="9613"/>
                    <a:pt x="5295" y="9706"/>
                    <a:pt x="5109" y="9729"/>
                  </a:cubicBezTo>
                  <a:cubicBezTo>
                    <a:pt x="4888" y="9764"/>
                    <a:pt x="4691" y="9788"/>
                    <a:pt x="4470" y="9788"/>
                  </a:cubicBezTo>
                  <a:cubicBezTo>
                    <a:pt x="4076" y="9788"/>
                    <a:pt x="3669" y="9788"/>
                    <a:pt x="3286" y="9776"/>
                  </a:cubicBezTo>
                  <a:cubicBezTo>
                    <a:pt x="3089" y="9776"/>
                    <a:pt x="2892" y="9741"/>
                    <a:pt x="2706" y="9729"/>
                  </a:cubicBezTo>
                  <a:cubicBezTo>
                    <a:pt x="2613" y="9729"/>
                    <a:pt x="2508" y="9718"/>
                    <a:pt x="2427" y="9718"/>
                  </a:cubicBezTo>
                  <a:cubicBezTo>
                    <a:pt x="2160" y="9718"/>
                    <a:pt x="1916" y="9718"/>
                    <a:pt x="1661" y="9729"/>
                  </a:cubicBezTo>
                  <a:cubicBezTo>
                    <a:pt x="1498" y="9729"/>
                    <a:pt x="1324" y="9741"/>
                    <a:pt x="1173" y="9671"/>
                  </a:cubicBezTo>
                  <a:cubicBezTo>
                    <a:pt x="1150" y="9660"/>
                    <a:pt x="1115" y="9660"/>
                    <a:pt x="1092" y="9660"/>
                  </a:cubicBezTo>
                  <a:cubicBezTo>
                    <a:pt x="825" y="9671"/>
                    <a:pt x="593" y="9555"/>
                    <a:pt x="349" y="9486"/>
                  </a:cubicBezTo>
                  <a:cubicBezTo>
                    <a:pt x="129" y="9404"/>
                    <a:pt x="12" y="9230"/>
                    <a:pt x="1" y="8998"/>
                  </a:cubicBezTo>
                  <a:cubicBezTo>
                    <a:pt x="1" y="8847"/>
                    <a:pt x="12" y="8685"/>
                    <a:pt x="70" y="8522"/>
                  </a:cubicBezTo>
                  <a:cubicBezTo>
                    <a:pt x="175" y="8278"/>
                    <a:pt x="268" y="8035"/>
                    <a:pt x="384" y="7779"/>
                  </a:cubicBezTo>
                  <a:cubicBezTo>
                    <a:pt x="535" y="7431"/>
                    <a:pt x="686" y="7083"/>
                    <a:pt x="860" y="6769"/>
                  </a:cubicBezTo>
                  <a:cubicBezTo>
                    <a:pt x="941" y="6595"/>
                    <a:pt x="1034" y="6421"/>
                    <a:pt x="1115" y="6258"/>
                  </a:cubicBezTo>
                  <a:cubicBezTo>
                    <a:pt x="1139" y="6235"/>
                    <a:pt x="1162" y="6200"/>
                    <a:pt x="1197" y="6154"/>
                  </a:cubicBezTo>
                  <a:cubicBezTo>
                    <a:pt x="1255" y="6084"/>
                    <a:pt x="1336" y="6015"/>
                    <a:pt x="1382" y="5922"/>
                  </a:cubicBezTo>
                  <a:cubicBezTo>
                    <a:pt x="1580" y="5597"/>
                    <a:pt x="1789" y="5248"/>
                    <a:pt x="1986" y="4900"/>
                  </a:cubicBezTo>
                  <a:cubicBezTo>
                    <a:pt x="2044" y="4796"/>
                    <a:pt x="2102" y="4703"/>
                    <a:pt x="2067" y="4575"/>
                  </a:cubicBezTo>
                  <a:cubicBezTo>
                    <a:pt x="2044" y="4552"/>
                    <a:pt x="2067" y="4494"/>
                    <a:pt x="2067" y="4459"/>
                  </a:cubicBezTo>
                  <a:cubicBezTo>
                    <a:pt x="2160" y="4064"/>
                    <a:pt x="2125" y="3681"/>
                    <a:pt x="2102" y="3275"/>
                  </a:cubicBezTo>
                  <a:cubicBezTo>
                    <a:pt x="2091" y="2845"/>
                    <a:pt x="2032" y="2427"/>
                    <a:pt x="2125" y="2021"/>
                  </a:cubicBezTo>
                  <a:cubicBezTo>
                    <a:pt x="2137" y="1975"/>
                    <a:pt x="2125" y="1940"/>
                    <a:pt x="2125" y="1905"/>
                  </a:cubicBezTo>
                  <a:cubicBezTo>
                    <a:pt x="2102" y="1766"/>
                    <a:pt x="2079" y="1626"/>
                    <a:pt x="2044" y="1452"/>
                  </a:cubicBezTo>
                  <a:cubicBezTo>
                    <a:pt x="1963" y="1394"/>
                    <a:pt x="1858" y="1324"/>
                    <a:pt x="1742" y="1255"/>
                  </a:cubicBezTo>
                  <a:cubicBezTo>
                    <a:pt x="1731" y="953"/>
                    <a:pt x="1731" y="639"/>
                    <a:pt x="1742" y="338"/>
                  </a:cubicBezTo>
                  <a:cubicBezTo>
                    <a:pt x="1754" y="175"/>
                    <a:pt x="1951" y="24"/>
                    <a:pt x="2091" y="24"/>
                  </a:cubicBezTo>
                  <a:cubicBezTo>
                    <a:pt x="2276" y="24"/>
                    <a:pt x="2474" y="1"/>
                    <a:pt x="2671" y="1"/>
                  </a:cubicBezTo>
                  <a:lnTo>
                    <a:pt x="3228" y="1"/>
                  </a:lnTo>
                  <a:lnTo>
                    <a:pt x="3809" y="1"/>
                  </a:lnTo>
                  <a:lnTo>
                    <a:pt x="4018" y="1"/>
                  </a:lnTo>
                  <a:cubicBezTo>
                    <a:pt x="4122" y="24"/>
                    <a:pt x="4180" y="59"/>
                    <a:pt x="4180" y="164"/>
                  </a:cubicBezTo>
                  <a:lnTo>
                    <a:pt x="4180" y="1185"/>
                  </a:lnTo>
                  <a:cubicBezTo>
                    <a:pt x="4180" y="1220"/>
                    <a:pt x="4157" y="1278"/>
                    <a:pt x="4122" y="1313"/>
                  </a:cubicBezTo>
                  <a:cubicBezTo>
                    <a:pt x="4052" y="1313"/>
                    <a:pt x="3994" y="1359"/>
                    <a:pt x="3936" y="1417"/>
                  </a:cubicBezTo>
                  <a:close/>
                  <a:moveTo>
                    <a:pt x="2474" y="4482"/>
                  </a:moveTo>
                  <a:cubicBezTo>
                    <a:pt x="2323" y="4691"/>
                    <a:pt x="2195" y="4912"/>
                    <a:pt x="2125" y="5179"/>
                  </a:cubicBezTo>
                  <a:cubicBezTo>
                    <a:pt x="2125" y="5202"/>
                    <a:pt x="2091" y="5237"/>
                    <a:pt x="2079" y="5260"/>
                  </a:cubicBezTo>
                  <a:cubicBezTo>
                    <a:pt x="1951" y="5504"/>
                    <a:pt x="1812" y="5736"/>
                    <a:pt x="1673" y="5991"/>
                  </a:cubicBezTo>
                  <a:cubicBezTo>
                    <a:pt x="1603" y="6107"/>
                    <a:pt x="1545" y="6223"/>
                    <a:pt x="1464" y="6316"/>
                  </a:cubicBezTo>
                  <a:cubicBezTo>
                    <a:pt x="1394" y="6432"/>
                    <a:pt x="1289" y="6549"/>
                    <a:pt x="1231" y="6688"/>
                  </a:cubicBezTo>
                  <a:cubicBezTo>
                    <a:pt x="1150" y="6920"/>
                    <a:pt x="999" y="7117"/>
                    <a:pt x="918" y="7338"/>
                  </a:cubicBezTo>
                  <a:cubicBezTo>
                    <a:pt x="790" y="7640"/>
                    <a:pt x="651" y="7965"/>
                    <a:pt x="535" y="8267"/>
                  </a:cubicBezTo>
                  <a:cubicBezTo>
                    <a:pt x="477" y="8406"/>
                    <a:pt x="419" y="8569"/>
                    <a:pt x="361" y="8719"/>
                  </a:cubicBezTo>
                  <a:cubicBezTo>
                    <a:pt x="291" y="8870"/>
                    <a:pt x="326" y="9068"/>
                    <a:pt x="535" y="9137"/>
                  </a:cubicBezTo>
                  <a:cubicBezTo>
                    <a:pt x="616" y="9161"/>
                    <a:pt x="697" y="9184"/>
                    <a:pt x="755" y="9242"/>
                  </a:cubicBezTo>
                  <a:cubicBezTo>
                    <a:pt x="906" y="9358"/>
                    <a:pt x="1080" y="9358"/>
                    <a:pt x="1243" y="9358"/>
                  </a:cubicBezTo>
                  <a:lnTo>
                    <a:pt x="1777" y="9358"/>
                  </a:lnTo>
                  <a:cubicBezTo>
                    <a:pt x="2079" y="9358"/>
                    <a:pt x="2381" y="9370"/>
                    <a:pt x="2683" y="9474"/>
                  </a:cubicBezTo>
                  <a:cubicBezTo>
                    <a:pt x="2775" y="9497"/>
                    <a:pt x="2857" y="9497"/>
                    <a:pt x="2961" y="9497"/>
                  </a:cubicBezTo>
                  <a:cubicBezTo>
                    <a:pt x="3495" y="9486"/>
                    <a:pt x="4052" y="9474"/>
                    <a:pt x="4586" y="9474"/>
                  </a:cubicBezTo>
                  <a:cubicBezTo>
                    <a:pt x="4830" y="9474"/>
                    <a:pt x="5016" y="9312"/>
                    <a:pt x="5271" y="9323"/>
                  </a:cubicBezTo>
                  <a:cubicBezTo>
                    <a:pt x="5306" y="9323"/>
                    <a:pt x="5364" y="9300"/>
                    <a:pt x="5411" y="9265"/>
                  </a:cubicBezTo>
                  <a:cubicBezTo>
                    <a:pt x="5457" y="9242"/>
                    <a:pt x="5504" y="9207"/>
                    <a:pt x="5527" y="9195"/>
                  </a:cubicBezTo>
                  <a:cubicBezTo>
                    <a:pt x="5585" y="8894"/>
                    <a:pt x="5550" y="8627"/>
                    <a:pt x="5399" y="8383"/>
                  </a:cubicBezTo>
                  <a:cubicBezTo>
                    <a:pt x="5283" y="8174"/>
                    <a:pt x="5225" y="7942"/>
                    <a:pt x="5097" y="7756"/>
                  </a:cubicBezTo>
                  <a:cubicBezTo>
                    <a:pt x="5062" y="7709"/>
                    <a:pt x="5039" y="7640"/>
                    <a:pt x="5016" y="7582"/>
                  </a:cubicBezTo>
                  <a:cubicBezTo>
                    <a:pt x="4900" y="7175"/>
                    <a:pt x="4714" y="6804"/>
                    <a:pt x="4540" y="6421"/>
                  </a:cubicBezTo>
                  <a:cubicBezTo>
                    <a:pt x="4378" y="6073"/>
                    <a:pt x="4192" y="5759"/>
                    <a:pt x="4018" y="5422"/>
                  </a:cubicBezTo>
                  <a:cubicBezTo>
                    <a:pt x="3913" y="5237"/>
                    <a:pt x="3832" y="5039"/>
                    <a:pt x="3646" y="4923"/>
                  </a:cubicBezTo>
                  <a:cubicBezTo>
                    <a:pt x="3623" y="4366"/>
                    <a:pt x="3658" y="3809"/>
                    <a:pt x="3611" y="3263"/>
                  </a:cubicBezTo>
                  <a:cubicBezTo>
                    <a:pt x="3588" y="2892"/>
                    <a:pt x="3611" y="2520"/>
                    <a:pt x="3623" y="2160"/>
                  </a:cubicBezTo>
                  <a:lnTo>
                    <a:pt x="3623" y="1789"/>
                  </a:lnTo>
                  <a:cubicBezTo>
                    <a:pt x="3623" y="1661"/>
                    <a:pt x="3646" y="1533"/>
                    <a:pt x="3658" y="1406"/>
                  </a:cubicBezTo>
                  <a:cubicBezTo>
                    <a:pt x="3426" y="1475"/>
                    <a:pt x="3205" y="1464"/>
                    <a:pt x="2973" y="1406"/>
                  </a:cubicBezTo>
                  <a:cubicBezTo>
                    <a:pt x="2787" y="1359"/>
                    <a:pt x="2601" y="1371"/>
                    <a:pt x="2392" y="1406"/>
                  </a:cubicBezTo>
                  <a:cubicBezTo>
                    <a:pt x="2404" y="1545"/>
                    <a:pt x="2427" y="1673"/>
                    <a:pt x="2427" y="1789"/>
                  </a:cubicBezTo>
                  <a:cubicBezTo>
                    <a:pt x="2439" y="2532"/>
                    <a:pt x="2439" y="3263"/>
                    <a:pt x="2450" y="3995"/>
                  </a:cubicBezTo>
                  <a:cubicBezTo>
                    <a:pt x="2427" y="4157"/>
                    <a:pt x="2450" y="4308"/>
                    <a:pt x="2474" y="4482"/>
                  </a:cubicBezTo>
                  <a:close/>
                  <a:moveTo>
                    <a:pt x="3844" y="999"/>
                  </a:moveTo>
                  <a:cubicBezTo>
                    <a:pt x="3844" y="744"/>
                    <a:pt x="3878" y="500"/>
                    <a:pt x="3832" y="268"/>
                  </a:cubicBezTo>
                  <a:cubicBezTo>
                    <a:pt x="3275" y="152"/>
                    <a:pt x="2741" y="210"/>
                    <a:pt x="2207" y="198"/>
                  </a:cubicBezTo>
                  <a:cubicBezTo>
                    <a:pt x="2079" y="198"/>
                    <a:pt x="1986" y="303"/>
                    <a:pt x="1974" y="442"/>
                  </a:cubicBezTo>
                  <a:cubicBezTo>
                    <a:pt x="1963" y="628"/>
                    <a:pt x="1986" y="802"/>
                    <a:pt x="2032" y="976"/>
                  </a:cubicBezTo>
                  <a:cubicBezTo>
                    <a:pt x="2044" y="1057"/>
                    <a:pt x="2102" y="1092"/>
                    <a:pt x="2172" y="1104"/>
                  </a:cubicBezTo>
                  <a:lnTo>
                    <a:pt x="2334" y="1104"/>
                  </a:lnTo>
                  <a:cubicBezTo>
                    <a:pt x="2543" y="1104"/>
                    <a:pt x="2741" y="1104"/>
                    <a:pt x="2950" y="1139"/>
                  </a:cubicBezTo>
                  <a:cubicBezTo>
                    <a:pt x="3124" y="1162"/>
                    <a:pt x="3298" y="1150"/>
                    <a:pt x="3472" y="1139"/>
                  </a:cubicBezTo>
                  <a:cubicBezTo>
                    <a:pt x="3588" y="1139"/>
                    <a:pt x="3727" y="1127"/>
                    <a:pt x="3844" y="9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1280625" y="313770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1"/>
                  </a:moveTo>
                  <a:cubicBezTo>
                    <a:pt x="279" y="349"/>
                    <a:pt x="163" y="268"/>
                    <a:pt x="47" y="210"/>
                  </a:cubicBezTo>
                  <a:cubicBezTo>
                    <a:pt x="24" y="198"/>
                    <a:pt x="0" y="140"/>
                    <a:pt x="24" y="117"/>
                  </a:cubicBezTo>
                  <a:cubicBezTo>
                    <a:pt x="35" y="36"/>
                    <a:pt x="105" y="12"/>
                    <a:pt x="209" y="1"/>
                  </a:cubicBezTo>
                  <a:cubicBezTo>
                    <a:pt x="279" y="1"/>
                    <a:pt x="360" y="12"/>
                    <a:pt x="395" y="82"/>
                  </a:cubicBezTo>
                  <a:cubicBezTo>
                    <a:pt x="418" y="94"/>
                    <a:pt x="418" y="128"/>
                    <a:pt x="418" y="140"/>
                  </a:cubicBezTo>
                  <a:cubicBezTo>
                    <a:pt x="430" y="198"/>
                    <a:pt x="442" y="256"/>
                    <a:pt x="453" y="3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1285550" y="3152500"/>
              <a:ext cx="10200" cy="6700"/>
            </a:xfrm>
            <a:custGeom>
              <a:rect b="b" l="l" r="r" t="t"/>
              <a:pathLst>
                <a:path extrusionOk="0" h="268" w="408">
                  <a:moveTo>
                    <a:pt x="361" y="1"/>
                  </a:moveTo>
                  <a:cubicBezTo>
                    <a:pt x="372" y="105"/>
                    <a:pt x="384" y="163"/>
                    <a:pt x="407" y="221"/>
                  </a:cubicBezTo>
                  <a:cubicBezTo>
                    <a:pt x="291" y="268"/>
                    <a:pt x="187" y="268"/>
                    <a:pt x="70" y="233"/>
                  </a:cubicBezTo>
                  <a:cubicBezTo>
                    <a:pt x="24" y="221"/>
                    <a:pt x="1" y="163"/>
                    <a:pt x="1" y="117"/>
                  </a:cubicBezTo>
                  <a:cubicBezTo>
                    <a:pt x="1" y="70"/>
                    <a:pt x="47" y="12"/>
                    <a:pt x="82" y="12"/>
                  </a:cubicBezTo>
                  <a:cubicBezTo>
                    <a:pt x="163" y="1"/>
                    <a:pt x="245" y="12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1282375" y="3103450"/>
              <a:ext cx="9300" cy="9600"/>
            </a:xfrm>
            <a:custGeom>
              <a:rect b="b" l="l" r="r" t="t"/>
              <a:pathLst>
                <a:path extrusionOk="0" h="384" w="372">
                  <a:moveTo>
                    <a:pt x="244" y="384"/>
                  </a:moveTo>
                  <a:cubicBezTo>
                    <a:pt x="174" y="326"/>
                    <a:pt x="93" y="268"/>
                    <a:pt x="58" y="210"/>
                  </a:cubicBezTo>
                  <a:cubicBezTo>
                    <a:pt x="0" y="152"/>
                    <a:pt x="23" y="59"/>
                    <a:pt x="93" y="36"/>
                  </a:cubicBezTo>
                  <a:cubicBezTo>
                    <a:pt x="186" y="1"/>
                    <a:pt x="255" y="1"/>
                    <a:pt x="314" y="70"/>
                  </a:cubicBezTo>
                  <a:cubicBezTo>
                    <a:pt x="372" y="128"/>
                    <a:pt x="360" y="210"/>
                    <a:pt x="314" y="279"/>
                  </a:cubicBezTo>
                  <a:cubicBezTo>
                    <a:pt x="302" y="303"/>
                    <a:pt x="267" y="326"/>
                    <a:pt x="244" y="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81200" y="3076750"/>
              <a:ext cx="11925" cy="5825"/>
            </a:xfrm>
            <a:custGeom>
              <a:rect b="b" l="l" r="r" t="t"/>
              <a:pathLst>
                <a:path extrusionOk="0" h="233" w="477">
                  <a:moveTo>
                    <a:pt x="256" y="233"/>
                  </a:moveTo>
                  <a:cubicBezTo>
                    <a:pt x="105" y="233"/>
                    <a:pt x="1" y="175"/>
                    <a:pt x="24" y="117"/>
                  </a:cubicBezTo>
                  <a:cubicBezTo>
                    <a:pt x="70" y="1"/>
                    <a:pt x="175" y="12"/>
                    <a:pt x="256" y="12"/>
                  </a:cubicBezTo>
                  <a:cubicBezTo>
                    <a:pt x="395" y="1"/>
                    <a:pt x="477" y="59"/>
                    <a:pt x="465" y="128"/>
                  </a:cubicBezTo>
                  <a:cubicBezTo>
                    <a:pt x="430" y="198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1280925" y="3061950"/>
              <a:ext cx="9000" cy="6425"/>
            </a:xfrm>
            <a:custGeom>
              <a:rect b="b" l="l" r="r" t="t"/>
              <a:pathLst>
                <a:path extrusionOk="0" h="257" w="360">
                  <a:moveTo>
                    <a:pt x="186" y="244"/>
                  </a:moveTo>
                  <a:cubicBezTo>
                    <a:pt x="139" y="221"/>
                    <a:pt x="93" y="221"/>
                    <a:pt x="58" y="198"/>
                  </a:cubicBezTo>
                  <a:cubicBezTo>
                    <a:pt x="23" y="186"/>
                    <a:pt x="0" y="140"/>
                    <a:pt x="0" y="105"/>
                  </a:cubicBezTo>
                  <a:cubicBezTo>
                    <a:pt x="0" y="82"/>
                    <a:pt x="35" y="36"/>
                    <a:pt x="70" y="24"/>
                  </a:cubicBezTo>
                  <a:cubicBezTo>
                    <a:pt x="139" y="1"/>
                    <a:pt x="209" y="1"/>
                    <a:pt x="267" y="24"/>
                  </a:cubicBezTo>
                  <a:cubicBezTo>
                    <a:pt x="302" y="36"/>
                    <a:pt x="360" y="82"/>
                    <a:pt x="360" y="117"/>
                  </a:cubicBezTo>
                  <a:cubicBezTo>
                    <a:pt x="360" y="163"/>
                    <a:pt x="313" y="198"/>
                    <a:pt x="290" y="221"/>
                  </a:cubicBezTo>
                  <a:cubicBezTo>
                    <a:pt x="267" y="256"/>
                    <a:pt x="232" y="244"/>
                    <a:pt x="186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1282075" y="3091275"/>
              <a:ext cx="8450" cy="6100"/>
            </a:xfrm>
            <a:custGeom>
              <a:rect b="b" l="l" r="r" t="t"/>
              <a:pathLst>
                <a:path extrusionOk="0" h="244" w="338">
                  <a:moveTo>
                    <a:pt x="163" y="244"/>
                  </a:moveTo>
                  <a:cubicBezTo>
                    <a:pt x="151" y="244"/>
                    <a:pt x="105" y="232"/>
                    <a:pt x="82" y="198"/>
                  </a:cubicBezTo>
                  <a:cubicBezTo>
                    <a:pt x="0" y="151"/>
                    <a:pt x="24" y="58"/>
                    <a:pt x="93" y="23"/>
                  </a:cubicBezTo>
                  <a:cubicBezTo>
                    <a:pt x="117" y="12"/>
                    <a:pt x="163" y="0"/>
                    <a:pt x="209" y="0"/>
                  </a:cubicBezTo>
                  <a:cubicBezTo>
                    <a:pt x="279" y="0"/>
                    <a:pt x="326" y="35"/>
                    <a:pt x="326" y="93"/>
                  </a:cubicBezTo>
                  <a:cubicBezTo>
                    <a:pt x="337" y="186"/>
                    <a:pt x="267" y="244"/>
                    <a:pt x="163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1285550" y="3163250"/>
              <a:ext cx="7575" cy="6400"/>
            </a:xfrm>
            <a:custGeom>
              <a:rect b="b" l="l" r="r" t="t"/>
              <a:pathLst>
                <a:path extrusionOk="0" h="256" w="303">
                  <a:moveTo>
                    <a:pt x="175" y="256"/>
                  </a:moveTo>
                  <a:cubicBezTo>
                    <a:pt x="59" y="232"/>
                    <a:pt x="1" y="198"/>
                    <a:pt x="1" y="116"/>
                  </a:cubicBezTo>
                  <a:cubicBezTo>
                    <a:pt x="1" y="47"/>
                    <a:pt x="70" y="0"/>
                    <a:pt x="163" y="23"/>
                  </a:cubicBezTo>
                  <a:cubicBezTo>
                    <a:pt x="233" y="23"/>
                    <a:pt x="303" y="93"/>
                    <a:pt x="279" y="151"/>
                  </a:cubicBezTo>
                  <a:cubicBezTo>
                    <a:pt x="256" y="198"/>
                    <a:pt x="198" y="221"/>
                    <a:pt x="175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1282950" y="3121750"/>
              <a:ext cx="5825" cy="6400"/>
            </a:xfrm>
            <a:custGeom>
              <a:rect b="b" l="l" r="r" t="t"/>
              <a:pathLst>
                <a:path extrusionOk="0" h="256" w="233">
                  <a:moveTo>
                    <a:pt x="105" y="256"/>
                  </a:moveTo>
                  <a:cubicBezTo>
                    <a:pt x="70" y="209"/>
                    <a:pt x="35" y="174"/>
                    <a:pt x="12" y="128"/>
                  </a:cubicBezTo>
                  <a:cubicBezTo>
                    <a:pt x="0" y="70"/>
                    <a:pt x="35" y="23"/>
                    <a:pt x="82" y="12"/>
                  </a:cubicBezTo>
                  <a:cubicBezTo>
                    <a:pt x="140" y="0"/>
                    <a:pt x="221" y="23"/>
                    <a:pt x="221" y="81"/>
                  </a:cubicBezTo>
                  <a:cubicBezTo>
                    <a:pt x="232" y="174"/>
                    <a:pt x="198" y="232"/>
                    <a:pt x="105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1290200" y="3178625"/>
              <a:ext cx="6125" cy="4950"/>
            </a:xfrm>
            <a:custGeom>
              <a:rect b="b" l="l" r="r" t="t"/>
              <a:pathLst>
                <a:path extrusionOk="0" h="198" w="245">
                  <a:moveTo>
                    <a:pt x="244" y="70"/>
                  </a:moveTo>
                  <a:cubicBezTo>
                    <a:pt x="233" y="163"/>
                    <a:pt x="163" y="198"/>
                    <a:pt x="82" y="186"/>
                  </a:cubicBezTo>
                  <a:cubicBezTo>
                    <a:pt x="35" y="175"/>
                    <a:pt x="1" y="128"/>
                    <a:pt x="12" y="82"/>
                  </a:cubicBezTo>
                  <a:cubicBezTo>
                    <a:pt x="47" y="12"/>
                    <a:pt x="105" y="1"/>
                    <a:pt x="163" y="12"/>
                  </a:cubicBezTo>
                  <a:cubicBezTo>
                    <a:pt x="186" y="12"/>
                    <a:pt x="221" y="59"/>
                    <a:pt x="244" y="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1220825" y="3192850"/>
              <a:ext cx="112925" cy="40650"/>
            </a:xfrm>
            <a:custGeom>
              <a:rect b="b" l="l" r="r" t="t"/>
              <a:pathLst>
                <a:path extrusionOk="0" h="1626" w="4517">
                  <a:moveTo>
                    <a:pt x="2462" y="0"/>
                  </a:moveTo>
                  <a:lnTo>
                    <a:pt x="3809" y="0"/>
                  </a:lnTo>
                  <a:cubicBezTo>
                    <a:pt x="3948" y="0"/>
                    <a:pt x="4053" y="35"/>
                    <a:pt x="4111" y="186"/>
                  </a:cubicBezTo>
                  <a:cubicBezTo>
                    <a:pt x="4227" y="465"/>
                    <a:pt x="4354" y="720"/>
                    <a:pt x="4470" y="999"/>
                  </a:cubicBezTo>
                  <a:cubicBezTo>
                    <a:pt x="4517" y="1103"/>
                    <a:pt x="4505" y="1219"/>
                    <a:pt x="4494" y="1335"/>
                  </a:cubicBezTo>
                  <a:cubicBezTo>
                    <a:pt x="4470" y="1394"/>
                    <a:pt x="4412" y="1463"/>
                    <a:pt x="4378" y="1486"/>
                  </a:cubicBezTo>
                  <a:cubicBezTo>
                    <a:pt x="4262" y="1568"/>
                    <a:pt x="4145" y="1626"/>
                    <a:pt x="4006" y="1626"/>
                  </a:cubicBezTo>
                  <a:lnTo>
                    <a:pt x="2195" y="1626"/>
                  </a:lnTo>
                  <a:cubicBezTo>
                    <a:pt x="2149" y="1626"/>
                    <a:pt x="2114" y="1626"/>
                    <a:pt x="2079" y="1602"/>
                  </a:cubicBezTo>
                  <a:cubicBezTo>
                    <a:pt x="1893" y="1521"/>
                    <a:pt x="1673" y="1533"/>
                    <a:pt x="1475" y="1533"/>
                  </a:cubicBezTo>
                  <a:cubicBezTo>
                    <a:pt x="1313" y="1533"/>
                    <a:pt x="1150" y="1533"/>
                    <a:pt x="988" y="1475"/>
                  </a:cubicBezTo>
                  <a:cubicBezTo>
                    <a:pt x="906" y="1452"/>
                    <a:pt x="790" y="1463"/>
                    <a:pt x="686" y="1463"/>
                  </a:cubicBezTo>
                  <a:lnTo>
                    <a:pt x="198" y="1463"/>
                  </a:lnTo>
                  <a:cubicBezTo>
                    <a:pt x="82" y="1463"/>
                    <a:pt x="36" y="1394"/>
                    <a:pt x="24" y="1289"/>
                  </a:cubicBezTo>
                  <a:cubicBezTo>
                    <a:pt x="1" y="1161"/>
                    <a:pt x="24" y="1022"/>
                    <a:pt x="117" y="929"/>
                  </a:cubicBezTo>
                  <a:cubicBezTo>
                    <a:pt x="221" y="825"/>
                    <a:pt x="326" y="709"/>
                    <a:pt x="384" y="546"/>
                  </a:cubicBezTo>
                  <a:cubicBezTo>
                    <a:pt x="430" y="430"/>
                    <a:pt x="512" y="349"/>
                    <a:pt x="581" y="256"/>
                  </a:cubicBezTo>
                  <a:cubicBezTo>
                    <a:pt x="616" y="233"/>
                    <a:pt x="663" y="209"/>
                    <a:pt x="686" y="198"/>
                  </a:cubicBezTo>
                  <a:cubicBezTo>
                    <a:pt x="732" y="186"/>
                    <a:pt x="790" y="186"/>
                    <a:pt x="802" y="151"/>
                  </a:cubicBezTo>
                  <a:cubicBezTo>
                    <a:pt x="872" y="0"/>
                    <a:pt x="1023" y="12"/>
                    <a:pt x="1150" y="12"/>
                  </a:cubicBezTo>
                  <a:cubicBezTo>
                    <a:pt x="1591" y="0"/>
                    <a:pt x="2021" y="0"/>
                    <a:pt x="2462" y="0"/>
                  </a:cubicBezTo>
                  <a:close/>
                  <a:moveTo>
                    <a:pt x="3762" y="244"/>
                  </a:moveTo>
                  <a:lnTo>
                    <a:pt x="1127" y="244"/>
                  </a:lnTo>
                  <a:cubicBezTo>
                    <a:pt x="988" y="244"/>
                    <a:pt x="872" y="314"/>
                    <a:pt x="814" y="407"/>
                  </a:cubicBezTo>
                  <a:cubicBezTo>
                    <a:pt x="651" y="604"/>
                    <a:pt x="523" y="836"/>
                    <a:pt x="384" y="1057"/>
                  </a:cubicBezTo>
                  <a:cubicBezTo>
                    <a:pt x="361" y="1068"/>
                    <a:pt x="384" y="1115"/>
                    <a:pt x="384" y="1161"/>
                  </a:cubicBezTo>
                  <a:lnTo>
                    <a:pt x="814" y="1161"/>
                  </a:lnTo>
                  <a:cubicBezTo>
                    <a:pt x="906" y="1161"/>
                    <a:pt x="1011" y="1173"/>
                    <a:pt x="1092" y="1196"/>
                  </a:cubicBezTo>
                  <a:cubicBezTo>
                    <a:pt x="1220" y="1243"/>
                    <a:pt x="1359" y="1254"/>
                    <a:pt x="1487" y="1254"/>
                  </a:cubicBezTo>
                  <a:cubicBezTo>
                    <a:pt x="1649" y="1254"/>
                    <a:pt x="1800" y="1231"/>
                    <a:pt x="1951" y="1277"/>
                  </a:cubicBezTo>
                  <a:cubicBezTo>
                    <a:pt x="2195" y="1359"/>
                    <a:pt x="2450" y="1335"/>
                    <a:pt x="2706" y="1347"/>
                  </a:cubicBezTo>
                  <a:lnTo>
                    <a:pt x="3890" y="1347"/>
                  </a:lnTo>
                  <a:cubicBezTo>
                    <a:pt x="4041" y="1347"/>
                    <a:pt x="4157" y="1335"/>
                    <a:pt x="4273" y="1173"/>
                  </a:cubicBezTo>
                  <a:cubicBezTo>
                    <a:pt x="4064" y="894"/>
                    <a:pt x="4029" y="546"/>
                    <a:pt x="3762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1" name="Google Shape;361;p6"/>
          <p:cNvSpPr/>
          <p:nvPr/>
        </p:nvSpPr>
        <p:spPr>
          <a:xfrm rot="-290954">
            <a:off x="83173" y="3527901"/>
            <a:ext cx="477421" cy="471651"/>
          </a:xfrm>
          <a:custGeom>
            <a:rect b="b" l="l" r="r" t="t"/>
            <a:pathLst>
              <a:path extrusionOk="0" h="5058" w="512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6"/>
          <p:cNvGrpSpPr/>
          <p:nvPr/>
        </p:nvGrpSpPr>
        <p:grpSpPr>
          <a:xfrm rot="-4044333">
            <a:off x="262800" y="4144473"/>
            <a:ext cx="1234481" cy="919854"/>
            <a:chOff x="1954550" y="2620525"/>
            <a:chExt cx="310850" cy="231625"/>
          </a:xfrm>
        </p:grpSpPr>
        <p:sp>
          <p:nvSpPr>
            <p:cNvPr id="363" name="Google Shape;363;p6"/>
            <p:cNvSpPr/>
            <p:nvPr/>
          </p:nvSpPr>
          <p:spPr>
            <a:xfrm>
              <a:off x="1954550" y="2620525"/>
              <a:ext cx="310850" cy="231625"/>
            </a:xfrm>
            <a:custGeom>
              <a:rect b="b" l="l" r="r" t="t"/>
              <a:pathLst>
                <a:path extrusionOk="0" h="9265" w="12434">
                  <a:moveTo>
                    <a:pt x="11783" y="2357"/>
                  </a:moveTo>
                  <a:cubicBezTo>
                    <a:pt x="11842" y="2368"/>
                    <a:pt x="11900" y="2368"/>
                    <a:pt x="11946" y="2380"/>
                  </a:cubicBezTo>
                  <a:cubicBezTo>
                    <a:pt x="12050" y="2426"/>
                    <a:pt x="12143" y="2496"/>
                    <a:pt x="12155" y="2612"/>
                  </a:cubicBezTo>
                  <a:cubicBezTo>
                    <a:pt x="12190" y="2844"/>
                    <a:pt x="12259" y="3065"/>
                    <a:pt x="12364" y="3286"/>
                  </a:cubicBezTo>
                  <a:cubicBezTo>
                    <a:pt x="12376" y="3309"/>
                    <a:pt x="12387" y="3355"/>
                    <a:pt x="12387" y="3402"/>
                  </a:cubicBezTo>
                  <a:cubicBezTo>
                    <a:pt x="12364" y="3738"/>
                    <a:pt x="12434" y="4063"/>
                    <a:pt x="12422" y="4400"/>
                  </a:cubicBezTo>
                  <a:cubicBezTo>
                    <a:pt x="12410" y="4725"/>
                    <a:pt x="12422" y="5050"/>
                    <a:pt x="12422" y="5387"/>
                  </a:cubicBezTo>
                  <a:cubicBezTo>
                    <a:pt x="12422" y="5677"/>
                    <a:pt x="12376" y="5723"/>
                    <a:pt x="12074" y="5781"/>
                  </a:cubicBezTo>
                  <a:cubicBezTo>
                    <a:pt x="12062" y="5781"/>
                    <a:pt x="12039" y="5793"/>
                    <a:pt x="12004" y="5805"/>
                  </a:cubicBezTo>
                  <a:lnTo>
                    <a:pt x="12004" y="5979"/>
                  </a:lnTo>
                  <a:cubicBezTo>
                    <a:pt x="12004" y="6559"/>
                    <a:pt x="12004" y="7140"/>
                    <a:pt x="12016" y="7720"/>
                  </a:cubicBezTo>
                  <a:cubicBezTo>
                    <a:pt x="12016" y="7894"/>
                    <a:pt x="11958" y="8045"/>
                    <a:pt x="11911" y="8208"/>
                  </a:cubicBezTo>
                  <a:cubicBezTo>
                    <a:pt x="11888" y="8301"/>
                    <a:pt x="11795" y="8382"/>
                    <a:pt x="11691" y="8394"/>
                  </a:cubicBezTo>
                  <a:cubicBezTo>
                    <a:pt x="11505" y="8417"/>
                    <a:pt x="11331" y="8510"/>
                    <a:pt x="11133" y="8510"/>
                  </a:cubicBezTo>
                  <a:cubicBezTo>
                    <a:pt x="10982" y="8510"/>
                    <a:pt x="10820" y="8568"/>
                    <a:pt x="10681" y="8591"/>
                  </a:cubicBezTo>
                  <a:cubicBezTo>
                    <a:pt x="10274" y="8672"/>
                    <a:pt x="9880" y="8742"/>
                    <a:pt x="9473" y="8811"/>
                  </a:cubicBezTo>
                  <a:cubicBezTo>
                    <a:pt x="9369" y="8823"/>
                    <a:pt x="9276" y="8846"/>
                    <a:pt x="9171" y="8846"/>
                  </a:cubicBezTo>
                  <a:cubicBezTo>
                    <a:pt x="8997" y="8846"/>
                    <a:pt x="8823" y="8858"/>
                    <a:pt x="8661" y="8904"/>
                  </a:cubicBezTo>
                  <a:cubicBezTo>
                    <a:pt x="8556" y="8928"/>
                    <a:pt x="8463" y="8928"/>
                    <a:pt x="8359" y="8928"/>
                  </a:cubicBezTo>
                  <a:lnTo>
                    <a:pt x="7256" y="8928"/>
                  </a:lnTo>
                  <a:cubicBezTo>
                    <a:pt x="7093" y="8928"/>
                    <a:pt x="6931" y="8928"/>
                    <a:pt x="6780" y="8986"/>
                  </a:cubicBezTo>
                  <a:cubicBezTo>
                    <a:pt x="6699" y="9020"/>
                    <a:pt x="6617" y="8997"/>
                    <a:pt x="6524" y="8997"/>
                  </a:cubicBezTo>
                  <a:lnTo>
                    <a:pt x="6037" y="8997"/>
                  </a:lnTo>
                  <a:cubicBezTo>
                    <a:pt x="5979" y="8997"/>
                    <a:pt x="5909" y="8986"/>
                    <a:pt x="5851" y="9020"/>
                  </a:cubicBezTo>
                  <a:cubicBezTo>
                    <a:pt x="5619" y="9113"/>
                    <a:pt x="5364" y="9078"/>
                    <a:pt x="5120" y="9090"/>
                  </a:cubicBezTo>
                  <a:cubicBezTo>
                    <a:pt x="4899" y="9090"/>
                    <a:pt x="4667" y="9078"/>
                    <a:pt x="4458" y="9160"/>
                  </a:cubicBezTo>
                  <a:cubicBezTo>
                    <a:pt x="4400" y="9195"/>
                    <a:pt x="4307" y="9171"/>
                    <a:pt x="4237" y="9171"/>
                  </a:cubicBezTo>
                  <a:lnTo>
                    <a:pt x="3657" y="9171"/>
                  </a:lnTo>
                  <a:cubicBezTo>
                    <a:pt x="3506" y="9171"/>
                    <a:pt x="3378" y="9171"/>
                    <a:pt x="3239" y="9229"/>
                  </a:cubicBezTo>
                  <a:cubicBezTo>
                    <a:pt x="3146" y="9264"/>
                    <a:pt x="3030" y="9264"/>
                    <a:pt x="2926" y="9264"/>
                  </a:cubicBezTo>
                  <a:cubicBezTo>
                    <a:pt x="2229" y="9264"/>
                    <a:pt x="1533" y="9253"/>
                    <a:pt x="836" y="9253"/>
                  </a:cubicBezTo>
                  <a:cubicBezTo>
                    <a:pt x="662" y="9253"/>
                    <a:pt x="569" y="9171"/>
                    <a:pt x="511" y="9032"/>
                  </a:cubicBezTo>
                  <a:cubicBezTo>
                    <a:pt x="430" y="8858"/>
                    <a:pt x="360" y="8672"/>
                    <a:pt x="372" y="8475"/>
                  </a:cubicBezTo>
                  <a:cubicBezTo>
                    <a:pt x="372" y="8335"/>
                    <a:pt x="372" y="8173"/>
                    <a:pt x="314" y="8034"/>
                  </a:cubicBezTo>
                  <a:cubicBezTo>
                    <a:pt x="290" y="7952"/>
                    <a:pt x="290" y="7860"/>
                    <a:pt x="290" y="7755"/>
                  </a:cubicBezTo>
                  <a:lnTo>
                    <a:pt x="290" y="6791"/>
                  </a:lnTo>
                  <a:cubicBezTo>
                    <a:pt x="290" y="6722"/>
                    <a:pt x="302" y="6652"/>
                    <a:pt x="279" y="6583"/>
                  </a:cubicBezTo>
                  <a:cubicBezTo>
                    <a:pt x="186" y="6385"/>
                    <a:pt x="232" y="6165"/>
                    <a:pt x="186" y="5979"/>
                  </a:cubicBezTo>
                  <a:cubicBezTo>
                    <a:pt x="128" y="5735"/>
                    <a:pt x="116" y="5468"/>
                    <a:pt x="116" y="5224"/>
                  </a:cubicBezTo>
                  <a:cubicBezTo>
                    <a:pt x="116" y="5213"/>
                    <a:pt x="116" y="5178"/>
                    <a:pt x="105" y="5166"/>
                  </a:cubicBezTo>
                  <a:cubicBezTo>
                    <a:pt x="0" y="4934"/>
                    <a:pt x="23" y="4690"/>
                    <a:pt x="23" y="4446"/>
                  </a:cubicBezTo>
                  <a:lnTo>
                    <a:pt x="23" y="3309"/>
                  </a:lnTo>
                  <a:cubicBezTo>
                    <a:pt x="23" y="3227"/>
                    <a:pt x="12" y="3123"/>
                    <a:pt x="58" y="3042"/>
                  </a:cubicBezTo>
                  <a:cubicBezTo>
                    <a:pt x="128" y="2868"/>
                    <a:pt x="116" y="2705"/>
                    <a:pt x="116" y="2531"/>
                  </a:cubicBezTo>
                  <a:cubicBezTo>
                    <a:pt x="116" y="2368"/>
                    <a:pt x="116" y="2229"/>
                    <a:pt x="174" y="2078"/>
                  </a:cubicBezTo>
                  <a:cubicBezTo>
                    <a:pt x="197" y="2008"/>
                    <a:pt x="186" y="1892"/>
                    <a:pt x="221" y="1800"/>
                  </a:cubicBezTo>
                  <a:cubicBezTo>
                    <a:pt x="290" y="1591"/>
                    <a:pt x="290" y="1370"/>
                    <a:pt x="314" y="1149"/>
                  </a:cubicBezTo>
                  <a:cubicBezTo>
                    <a:pt x="337" y="964"/>
                    <a:pt x="430" y="848"/>
                    <a:pt x="604" y="801"/>
                  </a:cubicBezTo>
                  <a:cubicBezTo>
                    <a:pt x="743" y="778"/>
                    <a:pt x="859" y="697"/>
                    <a:pt x="998" y="720"/>
                  </a:cubicBezTo>
                  <a:cubicBezTo>
                    <a:pt x="1057" y="720"/>
                    <a:pt x="1115" y="685"/>
                    <a:pt x="1173" y="673"/>
                  </a:cubicBezTo>
                  <a:cubicBezTo>
                    <a:pt x="1242" y="650"/>
                    <a:pt x="1335" y="627"/>
                    <a:pt x="1405" y="627"/>
                  </a:cubicBezTo>
                  <a:cubicBezTo>
                    <a:pt x="1533" y="627"/>
                    <a:pt x="1672" y="615"/>
                    <a:pt x="1800" y="569"/>
                  </a:cubicBezTo>
                  <a:cubicBezTo>
                    <a:pt x="1858" y="557"/>
                    <a:pt x="1916" y="557"/>
                    <a:pt x="1974" y="546"/>
                  </a:cubicBezTo>
                  <a:cubicBezTo>
                    <a:pt x="2055" y="523"/>
                    <a:pt x="2148" y="511"/>
                    <a:pt x="2252" y="499"/>
                  </a:cubicBezTo>
                  <a:cubicBezTo>
                    <a:pt x="2334" y="488"/>
                    <a:pt x="2403" y="464"/>
                    <a:pt x="2496" y="464"/>
                  </a:cubicBezTo>
                  <a:cubicBezTo>
                    <a:pt x="2635" y="453"/>
                    <a:pt x="2786" y="488"/>
                    <a:pt x="2902" y="383"/>
                  </a:cubicBezTo>
                  <a:cubicBezTo>
                    <a:pt x="2926" y="348"/>
                    <a:pt x="2995" y="348"/>
                    <a:pt x="3042" y="348"/>
                  </a:cubicBezTo>
                  <a:cubicBezTo>
                    <a:pt x="3274" y="348"/>
                    <a:pt x="3494" y="290"/>
                    <a:pt x="3715" y="279"/>
                  </a:cubicBezTo>
                  <a:cubicBezTo>
                    <a:pt x="3994" y="256"/>
                    <a:pt x="4261" y="256"/>
                    <a:pt x="4539" y="256"/>
                  </a:cubicBezTo>
                  <a:cubicBezTo>
                    <a:pt x="4771" y="256"/>
                    <a:pt x="5004" y="256"/>
                    <a:pt x="5236" y="197"/>
                  </a:cubicBezTo>
                  <a:cubicBezTo>
                    <a:pt x="5352" y="163"/>
                    <a:pt x="5480" y="174"/>
                    <a:pt x="5596" y="174"/>
                  </a:cubicBezTo>
                  <a:cubicBezTo>
                    <a:pt x="6118" y="197"/>
                    <a:pt x="6641" y="139"/>
                    <a:pt x="7151" y="58"/>
                  </a:cubicBezTo>
                  <a:cubicBezTo>
                    <a:pt x="7569" y="0"/>
                    <a:pt x="7987" y="35"/>
                    <a:pt x="8417" y="47"/>
                  </a:cubicBezTo>
                  <a:cubicBezTo>
                    <a:pt x="8556" y="47"/>
                    <a:pt x="8707" y="58"/>
                    <a:pt x="8835" y="58"/>
                  </a:cubicBezTo>
                  <a:cubicBezTo>
                    <a:pt x="9380" y="58"/>
                    <a:pt x="9938" y="81"/>
                    <a:pt x="10495" y="58"/>
                  </a:cubicBezTo>
                  <a:cubicBezTo>
                    <a:pt x="10727" y="58"/>
                    <a:pt x="10936" y="105"/>
                    <a:pt x="11145" y="174"/>
                  </a:cubicBezTo>
                  <a:cubicBezTo>
                    <a:pt x="11377" y="256"/>
                    <a:pt x="11493" y="453"/>
                    <a:pt x="11516" y="697"/>
                  </a:cubicBezTo>
                  <a:cubicBezTo>
                    <a:pt x="11540" y="790"/>
                    <a:pt x="11516" y="859"/>
                    <a:pt x="11516" y="952"/>
                  </a:cubicBezTo>
                  <a:cubicBezTo>
                    <a:pt x="11516" y="1045"/>
                    <a:pt x="11540" y="1149"/>
                    <a:pt x="11563" y="1254"/>
                  </a:cubicBezTo>
                  <a:cubicBezTo>
                    <a:pt x="11609" y="1382"/>
                    <a:pt x="11621" y="1533"/>
                    <a:pt x="11609" y="1672"/>
                  </a:cubicBezTo>
                  <a:cubicBezTo>
                    <a:pt x="11656" y="1892"/>
                    <a:pt x="11679" y="2113"/>
                    <a:pt x="11783" y="2357"/>
                  </a:cubicBezTo>
                  <a:close/>
                  <a:moveTo>
                    <a:pt x="1765" y="1823"/>
                  </a:moveTo>
                  <a:cubicBezTo>
                    <a:pt x="1637" y="1962"/>
                    <a:pt x="1591" y="2125"/>
                    <a:pt x="1614" y="2299"/>
                  </a:cubicBezTo>
                  <a:cubicBezTo>
                    <a:pt x="1625" y="2484"/>
                    <a:pt x="1614" y="2659"/>
                    <a:pt x="1614" y="2844"/>
                  </a:cubicBezTo>
                  <a:cubicBezTo>
                    <a:pt x="1614" y="2937"/>
                    <a:pt x="1614" y="3007"/>
                    <a:pt x="1579" y="3100"/>
                  </a:cubicBezTo>
                  <a:cubicBezTo>
                    <a:pt x="1533" y="3216"/>
                    <a:pt x="1533" y="3344"/>
                    <a:pt x="1533" y="3460"/>
                  </a:cubicBezTo>
                  <a:lnTo>
                    <a:pt x="1533" y="5247"/>
                  </a:lnTo>
                  <a:cubicBezTo>
                    <a:pt x="1533" y="5317"/>
                    <a:pt x="1521" y="5387"/>
                    <a:pt x="1556" y="5456"/>
                  </a:cubicBezTo>
                  <a:cubicBezTo>
                    <a:pt x="1637" y="5665"/>
                    <a:pt x="1614" y="5863"/>
                    <a:pt x="1625" y="6072"/>
                  </a:cubicBezTo>
                  <a:cubicBezTo>
                    <a:pt x="1625" y="6130"/>
                    <a:pt x="1614" y="6199"/>
                    <a:pt x="1637" y="6246"/>
                  </a:cubicBezTo>
                  <a:cubicBezTo>
                    <a:pt x="1730" y="6408"/>
                    <a:pt x="1707" y="6583"/>
                    <a:pt x="1695" y="6757"/>
                  </a:cubicBezTo>
                  <a:cubicBezTo>
                    <a:pt x="1683" y="7058"/>
                    <a:pt x="1811" y="7337"/>
                    <a:pt x="1811" y="7627"/>
                  </a:cubicBezTo>
                  <a:cubicBezTo>
                    <a:pt x="1811" y="7697"/>
                    <a:pt x="1858" y="7778"/>
                    <a:pt x="1869" y="7860"/>
                  </a:cubicBezTo>
                  <a:cubicBezTo>
                    <a:pt x="1881" y="7952"/>
                    <a:pt x="1916" y="8034"/>
                    <a:pt x="2020" y="8103"/>
                  </a:cubicBezTo>
                  <a:lnTo>
                    <a:pt x="2960" y="8103"/>
                  </a:lnTo>
                  <a:cubicBezTo>
                    <a:pt x="3007" y="8103"/>
                    <a:pt x="3077" y="8103"/>
                    <a:pt x="3100" y="8092"/>
                  </a:cubicBezTo>
                  <a:cubicBezTo>
                    <a:pt x="3239" y="8010"/>
                    <a:pt x="3378" y="8034"/>
                    <a:pt x="3529" y="8034"/>
                  </a:cubicBezTo>
                  <a:cubicBezTo>
                    <a:pt x="3773" y="8010"/>
                    <a:pt x="4028" y="8068"/>
                    <a:pt x="4284" y="7941"/>
                  </a:cubicBezTo>
                  <a:cubicBezTo>
                    <a:pt x="4307" y="7929"/>
                    <a:pt x="4365" y="7929"/>
                    <a:pt x="4400" y="7929"/>
                  </a:cubicBezTo>
                  <a:cubicBezTo>
                    <a:pt x="4725" y="7906"/>
                    <a:pt x="5062" y="7929"/>
                    <a:pt x="5398" y="7860"/>
                  </a:cubicBezTo>
                  <a:cubicBezTo>
                    <a:pt x="5689" y="7801"/>
                    <a:pt x="5979" y="7836"/>
                    <a:pt x="6281" y="7767"/>
                  </a:cubicBezTo>
                  <a:cubicBezTo>
                    <a:pt x="6443" y="7720"/>
                    <a:pt x="6606" y="7755"/>
                    <a:pt x="6757" y="7697"/>
                  </a:cubicBezTo>
                  <a:cubicBezTo>
                    <a:pt x="6815" y="7662"/>
                    <a:pt x="6873" y="7674"/>
                    <a:pt x="6931" y="7662"/>
                  </a:cubicBezTo>
                  <a:cubicBezTo>
                    <a:pt x="7012" y="7651"/>
                    <a:pt x="7082" y="7662"/>
                    <a:pt x="7151" y="7639"/>
                  </a:cubicBezTo>
                  <a:cubicBezTo>
                    <a:pt x="7279" y="7581"/>
                    <a:pt x="7407" y="7593"/>
                    <a:pt x="7546" y="7581"/>
                  </a:cubicBezTo>
                  <a:cubicBezTo>
                    <a:pt x="7767" y="7581"/>
                    <a:pt x="7999" y="7604"/>
                    <a:pt x="8208" y="7523"/>
                  </a:cubicBezTo>
                  <a:cubicBezTo>
                    <a:pt x="8266" y="7488"/>
                    <a:pt x="8324" y="7523"/>
                    <a:pt x="8405" y="7511"/>
                  </a:cubicBezTo>
                  <a:cubicBezTo>
                    <a:pt x="8463" y="7511"/>
                    <a:pt x="8533" y="7511"/>
                    <a:pt x="8579" y="7476"/>
                  </a:cubicBezTo>
                  <a:cubicBezTo>
                    <a:pt x="8719" y="7418"/>
                    <a:pt x="8870" y="7418"/>
                    <a:pt x="9020" y="7418"/>
                  </a:cubicBezTo>
                  <a:cubicBezTo>
                    <a:pt x="9160" y="7418"/>
                    <a:pt x="9299" y="7430"/>
                    <a:pt x="9415" y="7395"/>
                  </a:cubicBezTo>
                  <a:cubicBezTo>
                    <a:pt x="9566" y="7349"/>
                    <a:pt x="9717" y="7349"/>
                    <a:pt x="9868" y="7337"/>
                  </a:cubicBezTo>
                  <a:cubicBezTo>
                    <a:pt x="9972" y="7337"/>
                    <a:pt x="10065" y="7337"/>
                    <a:pt x="10170" y="7314"/>
                  </a:cubicBezTo>
                  <a:cubicBezTo>
                    <a:pt x="10356" y="7105"/>
                    <a:pt x="10274" y="6873"/>
                    <a:pt x="10286" y="6652"/>
                  </a:cubicBezTo>
                  <a:cubicBezTo>
                    <a:pt x="10042" y="6524"/>
                    <a:pt x="10042" y="6524"/>
                    <a:pt x="10042" y="6269"/>
                  </a:cubicBezTo>
                  <a:lnTo>
                    <a:pt x="10042" y="5944"/>
                  </a:lnTo>
                  <a:cubicBezTo>
                    <a:pt x="10042" y="5886"/>
                    <a:pt x="10042" y="5805"/>
                    <a:pt x="10030" y="5770"/>
                  </a:cubicBezTo>
                  <a:cubicBezTo>
                    <a:pt x="9972" y="5654"/>
                    <a:pt x="9972" y="5538"/>
                    <a:pt x="9972" y="5398"/>
                  </a:cubicBezTo>
                  <a:cubicBezTo>
                    <a:pt x="9972" y="5201"/>
                    <a:pt x="9984" y="4992"/>
                    <a:pt x="9891" y="4806"/>
                  </a:cubicBezTo>
                  <a:cubicBezTo>
                    <a:pt x="9880" y="4760"/>
                    <a:pt x="9880" y="4702"/>
                    <a:pt x="9880" y="4667"/>
                  </a:cubicBezTo>
                  <a:lnTo>
                    <a:pt x="9833" y="4354"/>
                  </a:lnTo>
                  <a:cubicBezTo>
                    <a:pt x="9822" y="4284"/>
                    <a:pt x="9810" y="4214"/>
                    <a:pt x="9810" y="4133"/>
                  </a:cubicBezTo>
                  <a:cubicBezTo>
                    <a:pt x="9810" y="3936"/>
                    <a:pt x="9822" y="3727"/>
                    <a:pt x="9740" y="3529"/>
                  </a:cubicBezTo>
                  <a:cubicBezTo>
                    <a:pt x="9705" y="3471"/>
                    <a:pt x="9717" y="3413"/>
                    <a:pt x="9717" y="3344"/>
                  </a:cubicBezTo>
                  <a:lnTo>
                    <a:pt x="9717" y="1962"/>
                  </a:lnTo>
                  <a:cubicBezTo>
                    <a:pt x="9717" y="1800"/>
                    <a:pt x="9763" y="1683"/>
                    <a:pt x="9914" y="1602"/>
                  </a:cubicBezTo>
                  <a:cubicBezTo>
                    <a:pt x="9938" y="1579"/>
                    <a:pt x="9961" y="1556"/>
                    <a:pt x="9996" y="1521"/>
                  </a:cubicBezTo>
                  <a:cubicBezTo>
                    <a:pt x="9961" y="1451"/>
                    <a:pt x="9938" y="1405"/>
                    <a:pt x="9926" y="1358"/>
                  </a:cubicBezTo>
                  <a:cubicBezTo>
                    <a:pt x="9891" y="1300"/>
                    <a:pt x="9880" y="1254"/>
                    <a:pt x="9856" y="1196"/>
                  </a:cubicBezTo>
                  <a:lnTo>
                    <a:pt x="8788" y="1196"/>
                  </a:lnTo>
                  <a:cubicBezTo>
                    <a:pt x="8603" y="1196"/>
                    <a:pt x="8428" y="1173"/>
                    <a:pt x="8243" y="1254"/>
                  </a:cubicBezTo>
                  <a:cubicBezTo>
                    <a:pt x="8185" y="1277"/>
                    <a:pt x="8092" y="1266"/>
                    <a:pt x="8022" y="1266"/>
                  </a:cubicBezTo>
                  <a:cubicBezTo>
                    <a:pt x="7802" y="1266"/>
                    <a:pt x="7604" y="1277"/>
                    <a:pt x="7384" y="1312"/>
                  </a:cubicBezTo>
                  <a:cubicBezTo>
                    <a:pt x="7209" y="1335"/>
                    <a:pt x="7035" y="1335"/>
                    <a:pt x="6861" y="1358"/>
                  </a:cubicBezTo>
                  <a:cubicBezTo>
                    <a:pt x="6780" y="1370"/>
                    <a:pt x="6675" y="1358"/>
                    <a:pt x="6583" y="1382"/>
                  </a:cubicBezTo>
                  <a:cubicBezTo>
                    <a:pt x="6432" y="1440"/>
                    <a:pt x="6269" y="1440"/>
                    <a:pt x="6107" y="1440"/>
                  </a:cubicBezTo>
                  <a:lnTo>
                    <a:pt x="5340" y="1440"/>
                  </a:lnTo>
                  <a:cubicBezTo>
                    <a:pt x="5247" y="1440"/>
                    <a:pt x="5166" y="1440"/>
                    <a:pt x="5097" y="1451"/>
                  </a:cubicBezTo>
                  <a:cubicBezTo>
                    <a:pt x="4888" y="1521"/>
                    <a:pt x="4690" y="1509"/>
                    <a:pt x="4481" y="1509"/>
                  </a:cubicBezTo>
                  <a:cubicBezTo>
                    <a:pt x="4365" y="1509"/>
                    <a:pt x="4226" y="1498"/>
                    <a:pt x="4121" y="1544"/>
                  </a:cubicBezTo>
                  <a:cubicBezTo>
                    <a:pt x="3947" y="1614"/>
                    <a:pt x="3761" y="1602"/>
                    <a:pt x="3587" y="1602"/>
                  </a:cubicBezTo>
                  <a:cubicBezTo>
                    <a:pt x="3332" y="1614"/>
                    <a:pt x="3077" y="1567"/>
                    <a:pt x="2833" y="1672"/>
                  </a:cubicBezTo>
                  <a:cubicBezTo>
                    <a:pt x="2775" y="1695"/>
                    <a:pt x="2717" y="1683"/>
                    <a:pt x="2635" y="1683"/>
                  </a:cubicBezTo>
                  <a:cubicBezTo>
                    <a:pt x="2403" y="1683"/>
                    <a:pt x="2171" y="1672"/>
                    <a:pt x="1939" y="1776"/>
                  </a:cubicBezTo>
                  <a:cubicBezTo>
                    <a:pt x="1881" y="1823"/>
                    <a:pt x="1823" y="1823"/>
                    <a:pt x="1765" y="1823"/>
                  </a:cubicBezTo>
                  <a:close/>
                  <a:moveTo>
                    <a:pt x="1695" y="8277"/>
                  </a:moveTo>
                  <a:cubicBezTo>
                    <a:pt x="1567" y="7987"/>
                    <a:pt x="1474" y="7709"/>
                    <a:pt x="1498" y="7418"/>
                  </a:cubicBezTo>
                  <a:cubicBezTo>
                    <a:pt x="1498" y="7360"/>
                    <a:pt x="1498" y="7291"/>
                    <a:pt x="1463" y="7244"/>
                  </a:cubicBezTo>
                  <a:cubicBezTo>
                    <a:pt x="1405" y="7105"/>
                    <a:pt x="1405" y="6942"/>
                    <a:pt x="1405" y="6791"/>
                  </a:cubicBezTo>
                  <a:cubicBezTo>
                    <a:pt x="1405" y="6675"/>
                    <a:pt x="1416" y="6559"/>
                    <a:pt x="1382" y="6466"/>
                  </a:cubicBezTo>
                  <a:cubicBezTo>
                    <a:pt x="1324" y="6316"/>
                    <a:pt x="1324" y="6153"/>
                    <a:pt x="1324" y="6014"/>
                  </a:cubicBezTo>
                  <a:cubicBezTo>
                    <a:pt x="1324" y="5898"/>
                    <a:pt x="1300" y="5793"/>
                    <a:pt x="1289" y="5677"/>
                  </a:cubicBezTo>
                  <a:cubicBezTo>
                    <a:pt x="1277" y="5573"/>
                    <a:pt x="1242" y="5480"/>
                    <a:pt x="1242" y="5375"/>
                  </a:cubicBezTo>
                  <a:lnTo>
                    <a:pt x="1242" y="3344"/>
                  </a:lnTo>
                  <a:cubicBezTo>
                    <a:pt x="1242" y="3251"/>
                    <a:pt x="1265" y="3146"/>
                    <a:pt x="1277" y="3065"/>
                  </a:cubicBezTo>
                  <a:cubicBezTo>
                    <a:pt x="1289" y="2960"/>
                    <a:pt x="1324" y="2868"/>
                    <a:pt x="1324" y="2763"/>
                  </a:cubicBezTo>
                  <a:cubicBezTo>
                    <a:pt x="1324" y="2601"/>
                    <a:pt x="1335" y="2450"/>
                    <a:pt x="1324" y="2299"/>
                  </a:cubicBezTo>
                  <a:cubicBezTo>
                    <a:pt x="1300" y="2067"/>
                    <a:pt x="1358" y="1858"/>
                    <a:pt x="1474" y="1660"/>
                  </a:cubicBezTo>
                  <a:cubicBezTo>
                    <a:pt x="1533" y="1556"/>
                    <a:pt x="1591" y="1498"/>
                    <a:pt x="1707" y="1498"/>
                  </a:cubicBezTo>
                  <a:cubicBezTo>
                    <a:pt x="1765" y="1498"/>
                    <a:pt x="1846" y="1509"/>
                    <a:pt x="1881" y="1486"/>
                  </a:cubicBezTo>
                  <a:cubicBezTo>
                    <a:pt x="2078" y="1382"/>
                    <a:pt x="2264" y="1405"/>
                    <a:pt x="2450" y="1405"/>
                  </a:cubicBezTo>
                  <a:cubicBezTo>
                    <a:pt x="2577" y="1405"/>
                    <a:pt x="2717" y="1405"/>
                    <a:pt x="2844" y="1358"/>
                  </a:cubicBezTo>
                  <a:cubicBezTo>
                    <a:pt x="2914" y="1324"/>
                    <a:pt x="3007" y="1324"/>
                    <a:pt x="3088" y="1324"/>
                  </a:cubicBezTo>
                  <a:lnTo>
                    <a:pt x="3669" y="1324"/>
                  </a:lnTo>
                  <a:cubicBezTo>
                    <a:pt x="3738" y="1324"/>
                    <a:pt x="3820" y="1335"/>
                    <a:pt x="3889" y="1312"/>
                  </a:cubicBezTo>
                  <a:cubicBezTo>
                    <a:pt x="4063" y="1231"/>
                    <a:pt x="4249" y="1254"/>
                    <a:pt x="4423" y="1254"/>
                  </a:cubicBezTo>
                  <a:cubicBezTo>
                    <a:pt x="4632" y="1254"/>
                    <a:pt x="4830" y="1254"/>
                    <a:pt x="5039" y="1184"/>
                  </a:cubicBezTo>
                  <a:cubicBezTo>
                    <a:pt x="5108" y="1149"/>
                    <a:pt x="5189" y="1149"/>
                    <a:pt x="5282" y="1149"/>
                  </a:cubicBezTo>
                  <a:lnTo>
                    <a:pt x="5770" y="1149"/>
                  </a:lnTo>
                  <a:cubicBezTo>
                    <a:pt x="6049" y="1149"/>
                    <a:pt x="6327" y="1184"/>
                    <a:pt x="6606" y="1080"/>
                  </a:cubicBezTo>
                  <a:cubicBezTo>
                    <a:pt x="6664" y="1045"/>
                    <a:pt x="6745" y="1068"/>
                    <a:pt x="6815" y="1068"/>
                  </a:cubicBezTo>
                  <a:cubicBezTo>
                    <a:pt x="7024" y="1068"/>
                    <a:pt x="7221" y="1068"/>
                    <a:pt x="7430" y="1022"/>
                  </a:cubicBezTo>
                  <a:cubicBezTo>
                    <a:pt x="7511" y="998"/>
                    <a:pt x="7616" y="987"/>
                    <a:pt x="7709" y="987"/>
                  </a:cubicBezTo>
                  <a:cubicBezTo>
                    <a:pt x="7918" y="987"/>
                    <a:pt x="8150" y="1010"/>
                    <a:pt x="8370" y="917"/>
                  </a:cubicBezTo>
                  <a:cubicBezTo>
                    <a:pt x="8428" y="906"/>
                    <a:pt x="8486" y="906"/>
                    <a:pt x="8556" y="906"/>
                  </a:cubicBezTo>
                  <a:lnTo>
                    <a:pt x="9856" y="906"/>
                  </a:lnTo>
                  <a:lnTo>
                    <a:pt x="9972" y="906"/>
                  </a:lnTo>
                  <a:cubicBezTo>
                    <a:pt x="10089" y="917"/>
                    <a:pt x="10147" y="964"/>
                    <a:pt x="10147" y="1080"/>
                  </a:cubicBezTo>
                  <a:cubicBezTo>
                    <a:pt x="10158" y="1254"/>
                    <a:pt x="10239" y="1405"/>
                    <a:pt x="10332" y="1556"/>
                  </a:cubicBezTo>
                  <a:cubicBezTo>
                    <a:pt x="10402" y="1556"/>
                    <a:pt x="10472" y="1567"/>
                    <a:pt x="10553" y="1567"/>
                  </a:cubicBezTo>
                  <a:cubicBezTo>
                    <a:pt x="10820" y="1591"/>
                    <a:pt x="10971" y="1741"/>
                    <a:pt x="10982" y="2020"/>
                  </a:cubicBezTo>
                  <a:cubicBezTo>
                    <a:pt x="10982" y="2125"/>
                    <a:pt x="10959" y="2229"/>
                    <a:pt x="11017" y="2322"/>
                  </a:cubicBezTo>
                  <a:cubicBezTo>
                    <a:pt x="11145" y="2357"/>
                    <a:pt x="11273" y="2345"/>
                    <a:pt x="11389" y="2310"/>
                  </a:cubicBezTo>
                  <a:cubicBezTo>
                    <a:pt x="11400" y="2183"/>
                    <a:pt x="11424" y="1451"/>
                    <a:pt x="11389" y="1382"/>
                  </a:cubicBezTo>
                  <a:cubicBezTo>
                    <a:pt x="11307" y="1196"/>
                    <a:pt x="11319" y="1010"/>
                    <a:pt x="11319" y="813"/>
                  </a:cubicBezTo>
                  <a:cubicBezTo>
                    <a:pt x="11319" y="627"/>
                    <a:pt x="11226" y="511"/>
                    <a:pt x="11052" y="441"/>
                  </a:cubicBezTo>
                  <a:cubicBezTo>
                    <a:pt x="10913" y="383"/>
                    <a:pt x="10750" y="337"/>
                    <a:pt x="10576" y="337"/>
                  </a:cubicBezTo>
                  <a:cubicBezTo>
                    <a:pt x="9972" y="348"/>
                    <a:pt x="9369" y="337"/>
                    <a:pt x="8765" y="337"/>
                  </a:cubicBezTo>
                  <a:cubicBezTo>
                    <a:pt x="8544" y="337"/>
                    <a:pt x="8312" y="383"/>
                    <a:pt x="8115" y="279"/>
                  </a:cubicBezTo>
                  <a:cubicBezTo>
                    <a:pt x="8092" y="267"/>
                    <a:pt x="8069" y="267"/>
                    <a:pt x="8057" y="267"/>
                  </a:cubicBezTo>
                  <a:cubicBezTo>
                    <a:pt x="7767" y="267"/>
                    <a:pt x="7476" y="256"/>
                    <a:pt x="7198" y="279"/>
                  </a:cubicBezTo>
                  <a:cubicBezTo>
                    <a:pt x="6838" y="314"/>
                    <a:pt x="6490" y="372"/>
                    <a:pt x="6141" y="406"/>
                  </a:cubicBezTo>
                  <a:cubicBezTo>
                    <a:pt x="5944" y="430"/>
                    <a:pt x="5747" y="441"/>
                    <a:pt x="5561" y="441"/>
                  </a:cubicBezTo>
                  <a:cubicBezTo>
                    <a:pt x="5306" y="441"/>
                    <a:pt x="5062" y="453"/>
                    <a:pt x="4830" y="488"/>
                  </a:cubicBezTo>
                  <a:cubicBezTo>
                    <a:pt x="4412" y="546"/>
                    <a:pt x="4005" y="569"/>
                    <a:pt x="3587" y="615"/>
                  </a:cubicBezTo>
                  <a:lnTo>
                    <a:pt x="3193" y="662"/>
                  </a:lnTo>
                  <a:cubicBezTo>
                    <a:pt x="2786" y="720"/>
                    <a:pt x="2403" y="871"/>
                    <a:pt x="1985" y="871"/>
                  </a:cubicBezTo>
                  <a:cubicBezTo>
                    <a:pt x="1974" y="871"/>
                    <a:pt x="1939" y="871"/>
                    <a:pt x="1927" y="894"/>
                  </a:cubicBezTo>
                  <a:cubicBezTo>
                    <a:pt x="1695" y="987"/>
                    <a:pt x="1416" y="917"/>
                    <a:pt x="1184" y="1033"/>
                  </a:cubicBezTo>
                  <a:cubicBezTo>
                    <a:pt x="998" y="1022"/>
                    <a:pt x="859" y="1091"/>
                    <a:pt x="685" y="1196"/>
                  </a:cubicBezTo>
                  <a:cubicBezTo>
                    <a:pt x="650" y="1312"/>
                    <a:pt x="639" y="1440"/>
                    <a:pt x="592" y="1556"/>
                  </a:cubicBezTo>
                  <a:cubicBezTo>
                    <a:pt x="534" y="1718"/>
                    <a:pt x="546" y="1904"/>
                    <a:pt x="511" y="2067"/>
                  </a:cubicBezTo>
                  <a:cubicBezTo>
                    <a:pt x="464" y="2241"/>
                    <a:pt x="464" y="2415"/>
                    <a:pt x="453" y="2577"/>
                  </a:cubicBezTo>
                  <a:cubicBezTo>
                    <a:pt x="453" y="2705"/>
                    <a:pt x="453" y="2833"/>
                    <a:pt x="406" y="2960"/>
                  </a:cubicBezTo>
                  <a:cubicBezTo>
                    <a:pt x="372" y="3077"/>
                    <a:pt x="360" y="3181"/>
                    <a:pt x="360" y="3297"/>
                  </a:cubicBezTo>
                  <a:lnTo>
                    <a:pt x="360" y="4644"/>
                  </a:lnTo>
                  <a:cubicBezTo>
                    <a:pt x="360" y="4725"/>
                    <a:pt x="348" y="4795"/>
                    <a:pt x="372" y="4864"/>
                  </a:cubicBezTo>
                  <a:cubicBezTo>
                    <a:pt x="464" y="5050"/>
                    <a:pt x="453" y="5247"/>
                    <a:pt x="453" y="5433"/>
                  </a:cubicBezTo>
                  <a:cubicBezTo>
                    <a:pt x="453" y="5503"/>
                    <a:pt x="430" y="5573"/>
                    <a:pt x="464" y="5654"/>
                  </a:cubicBezTo>
                  <a:cubicBezTo>
                    <a:pt x="534" y="5793"/>
                    <a:pt x="523" y="5956"/>
                    <a:pt x="523" y="6095"/>
                  </a:cubicBezTo>
                  <a:cubicBezTo>
                    <a:pt x="523" y="6153"/>
                    <a:pt x="523" y="6211"/>
                    <a:pt x="534" y="6246"/>
                  </a:cubicBezTo>
                  <a:cubicBezTo>
                    <a:pt x="627" y="6420"/>
                    <a:pt x="604" y="6606"/>
                    <a:pt x="604" y="6780"/>
                  </a:cubicBezTo>
                  <a:cubicBezTo>
                    <a:pt x="604" y="7070"/>
                    <a:pt x="604" y="7349"/>
                    <a:pt x="627" y="7639"/>
                  </a:cubicBezTo>
                  <a:cubicBezTo>
                    <a:pt x="627" y="7720"/>
                    <a:pt x="627" y="7813"/>
                    <a:pt x="650" y="7883"/>
                  </a:cubicBezTo>
                  <a:cubicBezTo>
                    <a:pt x="708" y="8010"/>
                    <a:pt x="708" y="8150"/>
                    <a:pt x="708" y="8277"/>
                  </a:cubicBezTo>
                  <a:cubicBezTo>
                    <a:pt x="708" y="8475"/>
                    <a:pt x="801" y="8672"/>
                    <a:pt x="859" y="8870"/>
                  </a:cubicBezTo>
                  <a:cubicBezTo>
                    <a:pt x="998" y="8870"/>
                    <a:pt x="1149" y="8881"/>
                    <a:pt x="1289" y="8881"/>
                  </a:cubicBezTo>
                  <a:cubicBezTo>
                    <a:pt x="1416" y="8881"/>
                    <a:pt x="1556" y="8881"/>
                    <a:pt x="1683" y="8916"/>
                  </a:cubicBezTo>
                  <a:cubicBezTo>
                    <a:pt x="1823" y="8939"/>
                    <a:pt x="1962" y="8904"/>
                    <a:pt x="2101" y="8870"/>
                  </a:cubicBezTo>
                  <a:cubicBezTo>
                    <a:pt x="2159" y="8858"/>
                    <a:pt x="2217" y="8870"/>
                    <a:pt x="2287" y="8870"/>
                  </a:cubicBezTo>
                  <a:lnTo>
                    <a:pt x="2902" y="8870"/>
                  </a:lnTo>
                  <a:cubicBezTo>
                    <a:pt x="2972" y="8870"/>
                    <a:pt x="3042" y="8881"/>
                    <a:pt x="3123" y="8858"/>
                  </a:cubicBezTo>
                  <a:cubicBezTo>
                    <a:pt x="3367" y="8753"/>
                    <a:pt x="3622" y="8788"/>
                    <a:pt x="3878" y="8788"/>
                  </a:cubicBezTo>
                  <a:cubicBezTo>
                    <a:pt x="4121" y="8788"/>
                    <a:pt x="4365" y="8811"/>
                    <a:pt x="4597" y="8730"/>
                  </a:cubicBezTo>
                  <a:cubicBezTo>
                    <a:pt x="4655" y="8695"/>
                    <a:pt x="4748" y="8707"/>
                    <a:pt x="4818" y="8707"/>
                  </a:cubicBezTo>
                  <a:lnTo>
                    <a:pt x="5364" y="8707"/>
                  </a:lnTo>
                  <a:cubicBezTo>
                    <a:pt x="5445" y="8707"/>
                    <a:pt x="5514" y="8730"/>
                    <a:pt x="5584" y="8695"/>
                  </a:cubicBezTo>
                  <a:cubicBezTo>
                    <a:pt x="5793" y="8614"/>
                    <a:pt x="5990" y="8637"/>
                    <a:pt x="6199" y="8626"/>
                  </a:cubicBezTo>
                  <a:cubicBezTo>
                    <a:pt x="6432" y="8626"/>
                    <a:pt x="6664" y="8649"/>
                    <a:pt x="6896" y="8556"/>
                  </a:cubicBezTo>
                  <a:cubicBezTo>
                    <a:pt x="6966" y="8521"/>
                    <a:pt x="7047" y="8533"/>
                    <a:pt x="7140" y="8533"/>
                  </a:cubicBezTo>
                  <a:lnTo>
                    <a:pt x="8324" y="8533"/>
                  </a:lnTo>
                  <a:cubicBezTo>
                    <a:pt x="8428" y="8533"/>
                    <a:pt x="8533" y="8556"/>
                    <a:pt x="8637" y="8510"/>
                  </a:cubicBezTo>
                  <a:cubicBezTo>
                    <a:pt x="8812" y="8452"/>
                    <a:pt x="8986" y="8452"/>
                    <a:pt x="9160" y="8452"/>
                  </a:cubicBezTo>
                  <a:cubicBezTo>
                    <a:pt x="9241" y="8452"/>
                    <a:pt x="9311" y="8452"/>
                    <a:pt x="9404" y="8440"/>
                  </a:cubicBezTo>
                  <a:cubicBezTo>
                    <a:pt x="9868" y="8359"/>
                    <a:pt x="10332" y="8289"/>
                    <a:pt x="10797" y="8196"/>
                  </a:cubicBezTo>
                  <a:cubicBezTo>
                    <a:pt x="10924" y="8173"/>
                    <a:pt x="11052" y="8127"/>
                    <a:pt x="11191" y="8115"/>
                  </a:cubicBezTo>
                  <a:cubicBezTo>
                    <a:pt x="11366" y="8103"/>
                    <a:pt x="11505" y="8068"/>
                    <a:pt x="11633" y="7987"/>
                  </a:cubicBezTo>
                  <a:cubicBezTo>
                    <a:pt x="11725" y="7836"/>
                    <a:pt x="11749" y="7697"/>
                    <a:pt x="11749" y="7534"/>
                  </a:cubicBezTo>
                  <a:cubicBezTo>
                    <a:pt x="11749" y="6954"/>
                    <a:pt x="11772" y="6374"/>
                    <a:pt x="11772" y="5793"/>
                  </a:cubicBezTo>
                  <a:cubicBezTo>
                    <a:pt x="11772" y="5781"/>
                    <a:pt x="11749" y="5758"/>
                    <a:pt x="11737" y="5723"/>
                  </a:cubicBezTo>
                  <a:cubicBezTo>
                    <a:pt x="11598" y="5700"/>
                    <a:pt x="11447" y="5677"/>
                    <a:pt x="11284" y="5747"/>
                  </a:cubicBezTo>
                  <a:lnTo>
                    <a:pt x="11284" y="6083"/>
                  </a:lnTo>
                  <a:cubicBezTo>
                    <a:pt x="11307" y="6269"/>
                    <a:pt x="11249" y="6443"/>
                    <a:pt x="11099" y="6594"/>
                  </a:cubicBezTo>
                  <a:cubicBezTo>
                    <a:pt x="10959" y="6606"/>
                    <a:pt x="10797" y="6617"/>
                    <a:pt x="10623" y="6629"/>
                  </a:cubicBezTo>
                  <a:cubicBezTo>
                    <a:pt x="10623" y="6722"/>
                    <a:pt x="10611" y="6791"/>
                    <a:pt x="10611" y="6873"/>
                  </a:cubicBezTo>
                  <a:cubicBezTo>
                    <a:pt x="10623" y="7058"/>
                    <a:pt x="10576" y="7233"/>
                    <a:pt x="10506" y="7407"/>
                  </a:cubicBezTo>
                  <a:cubicBezTo>
                    <a:pt x="10472" y="7488"/>
                    <a:pt x="10414" y="7534"/>
                    <a:pt x="10332" y="7546"/>
                  </a:cubicBezTo>
                  <a:lnTo>
                    <a:pt x="10216" y="7546"/>
                  </a:lnTo>
                  <a:cubicBezTo>
                    <a:pt x="9949" y="7546"/>
                    <a:pt x="9682" y="7523"/>
                    <a:pt x="9427" y="7616"/>
                  </a:cubicBezTo>
                  <a:cubicBezTo>
                    <a:pt x="9404" y="7639"/>
                    <a:pt x="9346" y="7616"/>
                    <a:pt x="9311" y="7616"/>
                  </a:cubicBezTo>
                  <a:cubicBezTo>
                    <a:pt x="9079" y="7616"/>
                    <a:pt x="8846" y="7604"/>
                    <a:pt x="8614" y="7697"/>
                  </a:cubicBezTo>
                  <a:cubicBezTo>
                    <a:pt x="8579" y="7709"/>
                    <a:pt x="8521" y="7697"/>
                    <a:pt x="8475" y="7709"/>
                  </a:cubicBezTo>
                  <a:cubicBezTo>
                    <a:pt x="8417" y="7709"/>
                    <a:pt x="8347" y="7709"/>
                    <a:pt x="8301" y="7743"/>
                  </a:cubicBezTo>
                  <a:cubicBezTo>
                    <a:pt x="8138" y="7813"/>
                    <a:pt x="7964" y="7825"/>
                    <a:pt x="7790" y="7790"/>
                  </a:cubicBezTo>
                  <a:cubicBezTo>
                    <a:pt x="7488" y="7767"/>
                    <a:pt x="7198" y="7894"/>
                    <a:pt x="6873" y="7894"/>
                  </a:cubicBezTo>
                  <a:cubicBezTo>
                    <a:pt x="6733" y="7964"/>
                    <a:pt x="6559" y="7987"/>
                    <a:pt x="6397" y="7964"/>
                  </a:cubicBezTo>
                  <a:cubicBezTo>
                    <a:pt x="6350" y="7964"/>
                    <a:pt x="6292" y="7964"/>
                    <a:pt x="6257" y="7999"/>
                  </a:cubicBezTo>
                  <a:cubicBezTo>
                    <a:pt x="6118" y="8057"/>
                    <a:pt x="5979" y="8057"/>
                    <a:pt x="5828" y="8057"/>
                  </a:cubicBezTo>
                  <a:cubicBezTo>
                    <a:pt x="5712" y="8057"/>
                    <a:pt x="5573" y="8022"/>
                    <a:pt x="5468" y="8068"/>
                  </a:cubicBezTo>
                  <a:cubicBezTo>
                    <a:pt x="5224" y="8161"/>
                    <a:pt x="4992" y="8127"/>
                    <a:pt x="4748" y="8138"/>
                  </a:cubicBezTo>
                  <a:cubicBezTo>
                    <a:pt x="4644" y="8138"/>
                    <a:pt x="4528" y="8115"/>
                    <a:pt x="4435" y="8161"/>
                  </a:cubicBezTo>
                  <a:cubicBezTo>
                    <a:pt x="4191" y="8277"/>
                    <a:pt x="3936" y="8231"/>
                    <a:pt x="3680" y="8231"/>
                  </a:cubicBezTo>
                  <a:cubicBezTo>
                    <a:pt x="3587" y="8231"/>
                    <a:pt x="3471" y="8219"/>
                    <a:pt x="3378" y="8243"/>
                  </a:cubicBezTo>
                  <a:cubicBezTo>
                    <a:pt x="3216" y="8324"/>
                    <a:pt x="3065" y="8289"/>
                    <a:pt x="2902" y="8277"/>
                  </a:cubicBezTo>
                  <a:lnTo>
                    <a:pt x="2508" y="8231"/>
                  </a:lnTo>
                  <a:cubicBezTo>
                    <a:pt x="2194" y="8324"/>
                    <a:pt x="1939" y="8289"/>
                    <a:pt x="1695" y="8277"/>
                  </a:cubicBezTo>
                  <a:close/>
                  <a:moveTo>
                    <a:pt x="11865" y="2670"/>
                  </a:moveTo>
                  <a:cubicBezTo>
                    <a:pt x="11540" y="2601"/>
                    <a:pt x="10994" y="2601"/>
                    <a:pt x="10739" y="2659"/>
                  </a:cubicBezTo>
                  <a:cubicBezTo>
                    <a:pt x="10739" y="2891"/>
                    <a:pt x="10692" y="3123"/>
                    <a:pt x="10785" y="3344"/>
                  </a:cubicBezTo>
                  <a:cubicBezTo>
                    <a:pt x="10808" y="3413"/>
                    <a:pt x="10808" y="3506"/>
                    <a:pt x="10808" y="3587"/>
                  </a:cubicBezTo>
                  <a:cubicBezTo>
                    <a:pt x="10843" y="3820"/>
                    <a:pt x="10843" y="4052"/>
                    <a:pt x="10913" y="4284"/>
                  </a:cubicBezTo>
                  <a:cubicBezTo>
                    <a:pt x="10971" y="4470"/>
                    <a:pt x="10971" y="4644"/>
                    <a:pt x="10982" y="4818"/>
                  </a:cubicBezTo>
                  <a:cubicBezTo>
                    <a:pt x="10982" y="5004"/>
                    <a:pt x="10959" y="5178"/>
                    <a:pt x="10994" y="5352"/>
                  </a:cubicBezTo>
                  <a:cubicBezTo>
                    <a:pt x="11099" y="5398"/>
                    <a:pt x="11191" y="5445"/>
                    <a:pt x="11273" y="5491"/>
                  </a:cubicBezTo>
                  <a:cubicBezTo>
                    <a:pt x="11400" y="5445"/>
                    <a:pt x="11540" y="5410"/>
                    <a:pt x="11691" y="5468"/>
                  </a:cubicBezTo>
                  <a:cubicBezTo>
                    <a:pt x="11807" y="5514"/>
                    <a:pt x="11958" y="5503"/>
                    <a:pt x="12085" y="5456"/>
                  </a:cubicBezTo>
                  <a:cubicBezTo>
                    <a:pt x="12097" y="5410"/>
                    <a:pt x="12120" y="5375"/>
                    <a:pt x="12120" y="5340"/>
                  </a:cubicBezTo>
                  <a:cubicBezTo>
                    <a:pt x="12120" y="5004"/>
                    <a:pt x="12097" y="4690"/>
                    <a:pt x="12132" y="4354"/>
                  </a:cubicBezTo>
                  <a:cubicBezTo>
                    <a:pt x="12155" y="4017"/>
                    <a:pt x="12027" y="3692"/>
                    <a:pt x="12074" y="3355"/>
                  </a:cubicBezTo>
                  <a:cubicBezTo>
                    <a:pt x="12074" y="3320"/>
                    <a:pt x="12039" y="3297"/>
                    <a:pt x="12027" y="3262"/>
                  </a:cubicBezTo>
                  <a:cubicBezTo>
                    <a:pt x="12016" y="3227"/>
                    <a:pt x="11981" y="3181"/>
                    <a:pt x="11969" y="3123"/>
                  </a:cubicBezTo>
                  <a:cubicBezTo>
                    <a:pt x="11946" y="3007"/>
                    <a:pt x="11911" y="2844"/>
                    <a:pt x="11865" y="2670"/>
                  </a:cubicBezTo>
                  <a:close/>
                  <a:moveTo>
                    <a:pt x="9984" y="1916"/>
                  </a:moveTo>
                  <a:cubicBezTo>
                    <a:pt x="9961" y="2020"/>
                    <a:pt x="9961" y="2090"/>
                    <a:pt x="9961" y="2183"/>
                  </a:cubicBezTo>
                  <a:lnTo>
                    <a:pt x="9961" y="3135"/>
                  </a:lnTo>
                  <a:cubicBezTo>
                    <a:pt x="9961" y="3309"/>
                    <a:pt x="9949" y="3483"/>
                    <a:pt x="10019" y="3645"/>
                  </a:cubicBezTo>
                  <a:cubicBezTo>
                    <a:pt x="10054" y="3703"/>
                    <a:pt x="10054" y="3761"/>
                    <a:pt x="10042" y="3820"/>
                  </a:cubicBezTo>
                  <a:cubicBezTo>
                    <a:pt x="9996" y="4145"/>
                    <a:pt x="10158" y="4446"/>
                    <a:pt x="10147" y="4760"/>
                  </a:cubicBezTo>
                  <a:cubicBezTo>
                    <a:pt x="10228" y="4957"/>
                    <a:pt x="10205" y="5143"/>
                    <a:pt x="10216" y="5329"/>
                  </a:cubicBezTo>
                  <a:cubicBezTo>
                    <a:pt x="10216" y="5422"/>
                    <a:pt x="10216" y="5514"/>
                    <a:pt x="10251" y="5607"/>
                  </a:cubicBezTo>
                  <a:cubicBezTo>
                    <a:pt x="10297" y="5723"/>
                    <a:pt x="10309" y="5840"/>
                    <a:pt x="10309" y="5967"/>
                  </a:cubicBezTo>
                  <a:cubicBezTo>
                    <a:pt x="10309" y="6083"/>
                    <a:pt x="10297" y="6211"/>
                    <a:pt x="10344" y="6316"/>
                  </a:cubicBezTo>
                  <a:cubicBezTo>
                    <a:pt x="10506" y="6420"/>
                    <a:pt x="10646" y="6443"/>
                    <a:pt x="10820" y="6432"/>
                  </a:cubicBezTo>
                  <a:cubicBezTo>
                    <a:pt x="10913" y="6420"/>
                    <a:pt x="10948" y="6374"/>
                    <a:pt x="10948" y="6304"/>
                  </a:cubicBezTo>
                  <a:lnTo>
                    <a:pt x="10948" y="5828"/>
                  </a:lnTo>
                  <a:cubicBezTo>
                    <a:pt x="10704" y="5712"/>
                    <a:pt x="10704" y="5712"/>
                    <a:pt x="10704" y="5480"/>
                  </a:cubicBezTo>
                  <a:lnTo>
                    <a:pt x="10704" y="5201"/>
                  </a:lnTo>
                  <a:cubicBezTo>
                    <a:pt x="10692" y="4911"/>
                    <a:pt x="10750" y="4632"/>
                    <a:pt x="10634" y="4354"/>
                  </a:cubicBezTo>
                  <a:cubicBezTo>
                    <a:pt x="10623" y="4319"/>
                    <a:pt x="10634" y="4261"/>
                    <a:pt x="10623" y="4214"/>
                  </a:cubicBezTo>
                  <a:cubicBezTo>
                    <a:pt x="10623" y="4156"/>
                    <a:pt x="10599" y="4087"/>
                    <a:pt x="10588" y="4040"/>
                  </a:cubicBezTo>
                  <a:cubicBezTo>
                    <a:pt x="10530" y="3912"/>
                    <a:pt x="10530" y="3773"/>
                    <a:pt x="10530" y="3645"/>
                  </a:cubicBezTo>
                  <a:cubicBezTo>
                    <a:pt x="10530" y="3587"/>
                    <a:pt x="10530" y="3518"/>
                    <a:pt x="10518" y="3460"/>
                  </a:cubicBezTo>
                  <a:cubicBezTo>
                    <a:pt x="10402" y="3135"/>
                    <a:pt x="10472" y="2810"/>
                    <a:pt x="10460" y="2484"/>
                  </a:cubicBezTo>
                  <a:cubicBezTo>
                    <a:pt x="10460" y="2415"/>
                    <a:pt x="10506" y="2357"/>
                    <a:pt x="10576" y="2322"/>
                  </a:cubicBezTo>
                  <a:cubicBezTo>
                    <a:pt x="10623" y="2310"/>
                    <a:pt x="10657" y="2287"/>
                    <a:pt x="10692" y="2264"/>
                  </a:cubicBezTo>
                  <a:cubicBezTo>
                    <a:pt x="10739" y="2113"/>
                    <a:pt x="10692" y="2008"/>
                    <a:pt x="10576" y="1904"/>
                  </a:cubicBezTo>
                  <a:cubicBezTo>
                    <a:pt x="10402" y="1881"/>
                    <a:pt x="10216" y="1858"/>
                    <a:pt x="9984" y="191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2115625" y="2668975"/>
              <a:ext cx="62700" cy="44450"/>
            </a:xfrm>
            <a:custGeom>
              <a:rect b="b" l="l" r="r" t="t"/>
              <a:pathLst>
                <a:path extrusionOk="0" h="1778" w="2508">
                  <a:moveTo>
                    <a:pt x="1579" y="12"/>
                  </a:moveTo>
                  <a:lnTo>
                    <a:pt x="2043" y="12"/>
                  </a:lnTo>
                  <a:cubicBezTo>
                    <a:pt x="2148" y="12"/>
                    <a:pt x="2218" y="36"/>
                    <a:pt x="2310" y="94"/>
                  </a:cubicBezTo>
                  <a:cubicBezTo>
                    <a:pt x="2380" y="152"/>
                    <a:pt x="2415" y="210"/>
                    <a:pt x="2415" y="303"/>
                  </a:cubicBezTo>
                  <a:cubicBezTo>
                    <a:pt x="2415" y="430"/>
                    <a:pt x="2461" y="558"/>
                    <a:pt x="2473" y="697"/>
                  </a:cubicBezTo>
                  <a:cubicBezTo>
                    <a:pt x="2508" y="953"/>
                    <a:pt x="2496" y="1220"/>
                    <a:pt x="2496" y="1487"/>
                  </a:cubicBezTo>
                  <a:cubicBezTo>
                    <a:pt x="2496" y="1580"/>
                    <a:pt x="2415" y="1603"/>
                    <a:pt x="2345" y="1615"/>
                  </a:cubicBezTo>
                  <a:cubicBezTo>
                    <a:pt x="2276" y="1615"/>
                    <a:pt x="2206" y="1638"/>
                    <a:pt x="2125" y="1638"/>
                  </a:cubicBezTo>
                  <a:lnTo>
                    <a:pt x="1393" y="1638"/>
                  </a:lnTo>
                  <a:cubicBezTo>
                    <a:pt x="1312" y="1638"/>
                    <a:pt x="1242" y="1615"/>
                    <a:pt x="1173" y="1661"/>
                  </a:cubicBezTo>
                  <a:cubicBezTo>
                    <a:pt x="952" y="1777"/>
                    <a:pt x="732" y="1719"/>
                    <a:pt x="499" y="1742"/>
                  </a:cubicBezTo>
                  <a:cubicBezTo>
                    <a:pt x="418" y="1742"/>
                    <a:pt x="348" y="1707"/>
                    <a:pt x="302" y="1638"/>
                  </a:cubicBezTo>
                  <a:cubicBezTo>
                    <a:pt x="198" y="1475"/>
                    <a:pt x="81" y="1313"/>
                    <a:pt x="116" y="1115"/>
                  </a:cubicBezTo>
                  <a:cubicBezTo>
                    <a:pt x="116" y="1069"/>
                    <a:pt x="116" y="1022"/>
                    <a:pt x="93" y="999"/>
                  </a:cubicBezTo>
                  <a:cubicBezTo>
                    <a:pt x="0" y="802"/>
                    <a:pt x="35" y="616"/>
                    <a:pt x="35" y="430"/>
                  </a:cubicBezTo>
                  <a:cubicBezTo>
                    <a:pt x="35" y="291"/>
                    <a:pt x="81" y="256"/>
                    <a:pt x="244" y="210"/>
                  </a:cubicBezTo>
                  <a:cubicBezTo>
                    <a:pt x="430" y="152"/>
                    <a:pt x="650" y="140"/>
                    <a:pt x="836" y="94"/>
                  </a:cubicBezTo>
                  <a:cubicBezTo>
                    <a:pt x="1022" y="47"/>
                    <a:pt x="1196" y="36"/>
                    <a:pt x="1382" y="36"/>
                  </a:cubicBezTo>
                  <a:cubicBezTo>
                    <a:pt x="1440" y="1"/>
                    <a:pt x="1509" y="12"/>
                    <a:pt x="1579" y="12"/>
                  </a:cubicBezTo>
                  <a:close/>
                  <a:moveTo>
                    <a:pt x="2206" y="1359"/>
                  </a:moveTo>
                  <a:cubicBezTo>
                    <a:pt x="2310" y="988"/>
                    <a:pt x="2171" y="651"/>
                    <a:pt x="2148" y="314"/>
                  </a:cubicBezTo>
                  <a:cubicBezTo>
                    <a:pt x="1974" y="291"/>
                    <a:pt x="1184" y="268"/>
                    <a:pt x="1068" y="303"/>
                  </a:cubicBezTo>
                  <a:cubicBezTo>
                    <a:pt x="1057" y="303"/>
                    <a:pt x="1033" y="314"/>
                    <a:pt x="1010" y="314"/>
                  </a:cubicBezTo>
                  <a:cubicBezTo>
                    <a:pt x="894" y="372"/>
                    <a:pt x="778" y="384"/>
                    <a:pt x="650" y="372"/>
                  </a:cubicBezTo>
                  <a:cubicBezTo>
                    <a:pt x="523" y="372"/>
                    <a:pt x="418" y="407"/>
                    <a:pt x="302" y="500"/>
                  </a:cubicBezTo>
                  <a:cubicBezTo>
                    <a:pt x="314" y="593"/>
                    <a:pt x="337" y="697"/>
                    <a:pt x="348" y="790"/>
                  </a:cubicBezTo>
                  <a:cubicBezTo>
                    <a:pt x="360" y="872"/>
                    <a:pt x="395" y="941"/>
                    <a:pt x="395" y="999"/>
                  </a:cubicBezTo>
                  <a:cubicBezTo>
                    <a:pt x="395" y="1162"/>
                    <a:pt x="453" y="1289"/>
                    <a:pt x="569" y="1417"/>
                  </a:cubicBezTo>
                  <a:cubicBezTo>
                    <a:pt x="697" y="1417"/>
                    <a:pt x="836" y="1440"/>
                    <a:pt x="952" y="1406"/>
                  </a:cubicBezTo>
                  <a:cubicBezTo>
                    <a:pt x="1115" y="1348"/>
                    <a:pt x="1277" y="1348"/>
                    <a:pt x="1440" y="1348"/>
                  </a:cubicBezTo>
                  <a:cubicBezTo>
                    <a:pt x="1684" y="1359"/>
                    <a:pt x="1939" y="1359"/>
                    <a:pt x="2206" y="13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2021300" y="2692200"/>
              <a:ext cx="10750" cy="104500"/>
            </a:xfrm>
            <a:custGeom>
              <a:rect b="b" l="l" r="r" t="t"/>
              <a:pathLst>
                <a:path extrusionOk="0" h="4180" w="430">
                  <a:moveTo>
                    <a:pt x="430" y="4145"/>
                  </a:moveTo>
                  <a:cubicBezTo>
                    <a:pt x="302" y="4180"/>
                    <a:pt x="244" y="4099"/>
                    <a:pt x="221" y="4017"/>
                  </a:cubicBezTo>
                  <a:cubicBezTo>
                    <a:pt x="198" y="3924"/>
                    <a:pt x="198" y="3832"/>
                    <a:pt x="198" y="3739"/>
                  </a:cubicBezTo>
                  <a:cubicBezTo>
                    <a:pt x="198" y="3565"/>
                    <a:pt x="198" y="3390"/>
                    <a:pt x="140" y="3216"/>
                  </a:cubicBezTo>
                  <a:cubicBezTo>
                    <a:pt x="116" y="3112"/>
                    <a:pt x="116" y="3019"/>
                    <a:pt x="116" y="2914"/>
                  </a:cubicBezTo>
                  <a:lnTo>
                    <a:pt x="116" y="2055"/>
                  </a:lnTo>
                  <a:cubicBezTo>
                    <a:pt x="116" y="1916"/>
                    <a:pt x="105" y="1754"/>
                    <a:pt x="58" y="1603"/>
                  </a:cubicBezTo>
                  <a:cubicBezTo>
                    <a:pt x="0" y="1394"/>
                    <a:pt x="0" y="1161"/>
                    <a:pt x="128" y="953"/>
                  </a:cubicBezTo>
                  <a:cubicBezTo>
                    <a:pt x="232" y="813"/>
                    <a:pt x="232" y="651"/>
                    <a:pt x="163" y="488"/>
                  </a:cubicBezTo>
                  <a:cubicBezTo>
                    <a:pt x="105" y="360"/>
                    <a:pt x="105" y="233"/>
                    <a:pt x="140" y="93"/>
                  </a:cubicBezTo>
                  <a:cubicBezTo>
                    <a:pt x="163" y="70"/>
                    <a:pt x="186" y="35"/>
                    <a:pt x="221" y="1"/>
                  </a:cubicBezTo>
                  <a:cubicBezTo>
                    <a:pt x="244" y="24"/>
                    <a:pt x="290" y="35"/>
                    <a:pt x="290" y="59"/>
                  </a:cubicBezTo>
                  <a:cubicBezTo>
                    <a:pt x="337" y="256"/>
                    <a:pt x="372" y="442"/>
                    <a:pt x="407" y="651"/>
                  </a:cubicBezTo>
                  <a:cubicBezTo>
                    <a:pt x="418" y="790"/>
                    <a:pt x="407" y="941"/>
                    <a:pt x="337" y="1069"/>
                  </a:cubicBezTo>
                  <a:cubicBezTo>
                    <a:pt x="232" y="1243"/>
                    <a:pt x="221" y="1417"/>
                    <a:pt x="302" y="1591"/>
                  </a:cubicBezTo>
                  <a:cubicBezTo>
                    <a:pt x="337" y="1684"/>
                    <a:pt x="348" y="1765"/>
                    <a:pt x="348" y="1870"/>
                  </a:cubicBezTo>
                  <a:cubicBezTo>
                    <a:pt x="348" y="2160"/>
                    <a:pt x="348" y="2439"/>
                    <a:pt x="360" y="2729"/>
                  </a:cubicBezTo>
                  <a:cubicBezTo>
                    <a:pt x="360" y="2926"/>
                    <a:pt x="348" y="3135"/>
                    <a:pt x="418" y="3332"/>
                  </a:cubicBezTo>
                  <a:cubicBezTo>
                    <a:pt x="430" y="3390"/>
                    <a:pt x="430" y="3449"/>
                    <a:pt x="430" y="351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2053800" y="2689300"/>
              <a:ext cx="13950" cy="108000"/>
            </a:xfrm>
            <a:custGeom>
              <a:rect b="b" l="l" r="r" t="t"/>
              <a:pathLst>
                <a:path extrusionOk="0" h="4320" w="558">
                  <a:moveTo>
                    <a:pt x="291" y="1417"/>
                  </a:moveTo>
                  <a:lnTo>
                    <a:pt x="291" y="1928"/>
                  </a:lnTo>
                  <a:cubicBezTo>
                    <a:pt x="291" y="2055"/>
                    <a:pt x="314" y="2183"/>
                    <a:pt x="337" y="2322"/>
                  </a:cubicBezTo>
                  <a:cubicBezTo>
                    <a:pt x="384" y="2462"/>
                    <a:pt x="395" y="2624"/>
                    <a:pt x="384" y="2763"/>
                  </a:cubicBezTo>
                  <a:cubicBezTo>
                    <a:pt x="384" y="3042"/>
                    <a:pt x="453" y="3286"/>
                    <a:pt x="500" y="3553"/>
                  </a:cubicBezTo>
                  <a:cubicBezTo>
                    <a:pt x="546" y="3750"/>
                    <a:pt x="546" y="3971"/>
                    <a:pt x="558" y="4191"/>
                  </a:cubicBezTo>
                  <a:cubicBezTo>
                    <a:pt x="558" y="4215"/>
                    <a:pt x="546" y="4261"/>
                    <a:pt x="523" y="4273"/>
                  </a:cubicBezTo>
                  <a:cubicBezTo>
                    <a:pt x="500" y="4307"/>
                    <a:pt x="453" y="4319"/>
                    <a:pt x="430" y="4319"/>
                  </a:cubicBezTo>
                  <a:cubicBezTo>
                    <a:pt x="395" y="4319"/>
                    <a:pt x="372" y="4296"/>
                    <a:pt x="372" y="4261"/>
                  </a:cubicBezTo>
                  <a:cubicBezTo>
                    <a:pt x="349" y="4191"/>
                    <a:pt x="337" y="4122"/>
                    <a:pt x="349" y="4040"/>
                  </a:cubicBezTo>
                  <a:cubicBezTo>
                    <a:pt x="395" y="3797"/>
                    <a:pt x="337" y="3565"/>
                    <a:pt x="256" y="3344"/>
                  </a:cubicBezTo>
                  <a:cubicBezTo>
                    <a:pt x="175" y="3147"/>
                    <a:pt x="163" y="2961"/>
                    <a:pt x="175" y="2752"/>
                  </a:cubicBezTo>
                  <a:cubicBezTo>
                    <a:pt x="175" y="2578"/>
                    <a:pt x="209" y="2404"/>
                    <a:pt x="117" y="2241"/>
                  </a:cubicBezTo>
                  <a:cubicBezTo>
                    <a:pt x="93" y="2183"/>
                    <a:pt x="105" y="2125"/>
                    <a:pt x="105" y="2067"/>
                  </a:cubicBezTo>
                  <a:lnTo>
                    <a:pt x="105" y="1219"/>
                  </a:lnTo>
                  <a:cubicBezTo>
                    <a:pt x="105" y="1010"/>
                    <a:pt x="105" y="813"/>
                    <a:pt x="47" y="604"/>
                  </a:cubicBezTo>
                  <a:cubicBezTo>
                    <a:pt x="0" y="476"/>
                    <a:pt x="24" y="326"/>
                    <a:pt x="24" y="186"/>
                  </a:cubicBezTo>
                  <a:cubicBezTo>
                    <a:pt x="24" y="140"/>
                    <a:pt x="47" y="82"/>
                    <a:pt x="82" y="35"/>
                  </a:cubicBezTo>
                  <a:cubicBezTo>
                    <a:pt x="105" y="0"/>
                    <a:pt x="198" y="12"/>
                    <a:pt x="209" y="59"/>
                  </a:cubicBezTo>
                  <a:cubicBezTo>
                    <a:pt x="221" y="82"/>
                    <a:pt x="233" y="117"/>
                    <a:pt x="233" y="140"/>
                  </a:cubicBezTo>
                  <a:cubicBezTo>
                    <a:pt x="221" y="558"/>
                    <a:pt x="349" y="999"/>
                    <a:pt x="291" y="14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2081375" y="2683500"/>
              <a:ext cx="15700" cy="113500"/>
            </a:xfrm>
            <a:custGeom>
              <a:rect b="b" l="l" r="r" t="t"/>
              <a:pathLst>
                <a:path extrusionOk="0" h="4540" w="628">
                  <a:moveTo>
                    <a:pt x="453" y="4539"/>
                  </a:moveTo>
                  <a:cubicBezTo>
                    <a:pt x="349" y="4389"/>
                    <a:pt x="325" y="4272"/>
                    <a:pt x="430" y="4145"/>
                  </a:cubicBezTo>
                  <a:cubicBezTo>
                    <a:pt x="500" y="4064"/>
                    <a:pt x="500" y="3947"/>
                    <a:pt x="453" y="3855"/>
                  </a:cubicBezTo>
                  <a:cubicBezTo>
                    <a:pt x="337" y="3657"/>
                    <a:pt x="337" y="3448"/>
                    <a:pt x="349" y="3228"/>
                  </a:cubicBezTo>
                  <a:cubicBezTo>
                    <a:pt x="372" y="2914"/>
                    <a:pt x="291" y="2624"/>
                    <a:pt x="221" y="2334"/>
                  </a:cubicBezTo>
                  <a:cubicBezTo>
                    <a:pt x="198" y="2218"/>
                    <a:pt x="174" y="2090"/>
                    <a:pt x="174" y="1974"/>
                  </a:cubicBezTo>
                  <a:cubicBezTo>
                    <a:pt x="174" y="1626"/>
                    <a:pt x="174" y="1277"/>
                    <a:pt x="198" y="929"/>
                  </a:cubicBezTo>
                  <a:cubicBezTo>
                    <a:pt x="198" y="767"/>
                    <a:pt x="209" y="604"/>
                    <a:pt x="93" y="465"/>
                  </a:cubicBezTo>
                  <a:cubicBezTo>
                    <a:pt x="0" y="349"/>
                    <a:pt x="0" y="186"/>
                    <a:pt x="47" y="58"/>
                  </a:cubicBezTo>
                  <a:cubicBezTo>
                    <a:pt x="47" y="24"/>
                    <a:pt x="93" y="12"/>
                    <a:pt x="105" y="0"/>
                  </a:cubicBezTo>
                  <a:cubicBezTo>
                    <a:pt x="140" y="0"/>
                    <a:pt x="163" y="12"/>
                    <a:pt x="174" y="35"/>
                  </a:cubicBezTo>
                  <a:cubicBezTo>
                    <a:pt x="198" y="70"/>
                    <a:pt x="209" y="93"/>
                    <a:pt x="209" y="128"/>
                  </a:cubicBezTo>
                  <a:cubicBezTo>
                    <a:pt x="209" y="256"/>
                    <a:pt x="233" y="383"/>
                    <a:pt x="325" y="499"/>
                  </a:cubicBezTo>
                  <a:cubicBezTo>
                    <a:pt x="349" y="546"/>
                    <a:pt x="372" y="616"/>
                    <a:pt x="372" y="674"/>
                  </a:cubicBezTo>
                  <a:cubicBezTo>
                    <a:pt x="383" y="1010"/>
                    <a:pt x="395" y="1347"/>
                    <a:pt x="395" y="1695"/>
                  </a:cubicBezTo>
                  <a:cubicBezTo>
                    <a:pt x="395" y="1997"/>
                    <a:pt x="395" y="2287"/>
                    <a:pt x="488" y="2566"/>
                  </a:cubicBezTo>
                  <a:cubicBezTo>
                    <a:pt x="569" y="2856"/>
                    <a:pt x="558" y="3146"/>
                    <a:pt x="558" y="3437"/>
                  </a:cubicBezTo>
                  <a:cubicBezTo>
                    <a:pt x="558" y="3576"/>
                    <a:pt x="558" y="3715"/>
                    <a:pt x="581" y="3855"/>
                  </a:cubicBezTo>
                  <a:cubicBezTo>
                    <a:pt x="627" y="4075"/>
                    <a:pt x="604" y="4296"/>
                    <a:pt x="453" y="453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165550" y="2722975"/>
              <a:ext cx="12200" cy="58650"/>
            </a:xfrm>
            <a:custGeom>
              <a:rect b="b" l="l" r="r" t="t"/>
              <a:pathLst>
                <a:path extrusionOk="0" h="2346" w="488">
                  <a:moveTo>
                    <a:pt x="93" y="929"/>
                  </a:moveTo>
                  <a:cubicBezTo>
                    <a:pt x="93" y="766"/>
                    <a:pt x="116" y="697"/>
                    <a:pt x="221" y="650"/>
                  </a:cubicBezTo>
                  <a:cubicBezTo>
                    <a:pt x="313" y="604"/>
                    <a:pt x="313" y="523"/>
                    <a:pt x="255" y="453"/>
                  </a:cubicBezTo>
                  <a:cubicBezTo>
                    <a:pt x="209" y="395"/>
                    <a:pt x="139" y="360"/>
                    <a:pt x="93" y="302"/>
                  </a:cubicBezTo>
                  <a:cubicBezTo>
                    <a:pt x="58" y="256"/>
                    <a:pt x="35" y="198"/>
                    <a:pt x="23" y="139"/>
                  </a:cubicBezTo>
                  <a:cubicBezTo>
                    <a:pt x="0" y="81"/>
                    <a:pt x="58" y="12"/>
                    <a:pt x="116" y="12"/>
                  </a:cubicBezTo>
                  <a:cubicBezTo>
                    <a:pt x="174" y="0"/>
                    <a:pt x="267" y="12"/>
                    <a:pt x="279" y="70"/>
                  </a:cubicBezTo>
                  <a:cubicBezTo>
                    <a:pt x="290" y="186"/>
                    <a:pt x="372" y="279"/>
                    <a:pt x="406" y="360"/>
                  </a:cubicBezTo>
                  <a:cubicBezTo>
                    <a:pt x="488" y="511"/>
                    <a:pt x="488" y="662"/>
                    <a:pt x="383" y="801"/>
                  </a:cubicBezTo>
                  <a:cubicBezTo>
                    <a:pt x="325" y="882"/>
                    <a:pt x="290" y="975"/>
                    <a:pt x="337" y="1091"/>
                  </a:cubicBezTo>
                  <a:cubicBezTo>
                    <a:pt x="383" y="1208"/>
                    <a:pt x="372" y="1324"/>
                    <a:pt x="430" y="1440"/>
                  </a:cubicBezTo>
                  <a:cubicBezTo>
                    <a:pt x="464" y="1509"/>
                    <a:pt x="453" y="1614"/>
                    <a:pt x="453" y="1707"/>
                  </a:cubicBezTo>
                  <a:cubicBezTo>
                    <a:pt x="453" y="1869"/>
                    <a:pt x="453" y="2020"/>
                    <a:pt x="441" y="2171"/>
                  </a:cubicBezTo>
                  <a:cubicBezTo>
                    <a:pt x="441" y="2276"/>
                    <a:pt x="395" y="2345"/>
                    <a:pt x="337" y="2334"/>
                  </a:cubicBezTo>
                  <a:cubicBezTo>
                    <a:pt x="255" y="2322"/>
                    <a:pt x="267" y="2241"/>
                    <a:pt x="267" y="2194"/>
                  </a:cubicBezTo>
                  <a:cubicBezTo>
                    <a:pt x="267" y="2067"/>
                    <a:pt x="255" y="1950"/>
                    <a:pt x="267" y="1858"/>
                  </a:cubicBezTo>
                  <a:cubicBezTo>
                    <a:pt x="279" y="1614"/>
                    <a:pt x="221" y="1370"/>
                    <a:pt x="139" y="1149"/>
                  </a:cubicBezTo>
                  <a:cubicBezTo>
                    <a:pt x="116" y="1057"/>
                    <a:pt x="104" y="975"/>
                    <a:pt x="93" y="9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140575" y="2727600"/>
              <a:ext cx="13100" cy="56925"/>
            </a:xfrm>
            <a:custGeom>
              <a:rect b="b" l="l" r="r" t="t"/>
              <a:pathLst>
                <a:path extrusionOk="0" h="2277" w="524">
                  <a:moveTo>
                    <a:pt x="128" y="1"/>
                  </a:moveTo>
                  <a:cubicBezTo>
                    <a:pt x="314" y="59"/>
                    <a:pt x="314" y="59"/>
                    <a:pt x="442" y="175"/>
                  </a:cubicBezTo>
                  <a:cubicBezTo>
                    <a:pt x="395" y="210"/>
                    <a:pt x="349" y="245"/>
                    <a:pt x="291" y="291"/>
                  </a:cubicBezTo>
                  <a:cubicBezTo>
                    <a:pt x="256" y="419"/>
                    <a:pt x="186" y="581"/>
                    <a:pt x="198" y="744"/>
                  </a:cubicBezTo>
                  <a:cubicBezTo>
                    <a:pt x="221" y="906"/>
                    <a:pt x="244" y="1057"/>
                    <a:pt x="337" y="1208"/>
                  </a:cubicBezTo>
                  <a:cubicBezTo>
                    <a:pt x="395" y="1290"/>
                    <a:pt x="442" y="1382"/>
                    <a:pt x="477" y="1464"/>
                  </a:cubicBezTo>
                  <a:cubicBezTo>
                    <a:pt x="523" y="1545"/>
                    <a:pt x="523" y="1626"/>
                    <a:pt x="465" y="1696"/>
                  </a:cubicBezTo>
                  <a:cubicBezTo>
                    <a:pt x="349" y="1835"/>
                    <a:pt x="361" y="1974"/>
                    <a:pt x="395" y="2137"/>
                  </a:cubicBezTo>
                  <a:cubicBezTo>
                    <a:pt x="407" y="2160"/>
                    <a:pt x="395" y="2207"/>
                    <a:pt x="372" y="2276"/>
                  </a:cubicBezTo>
                  <a:cubicBezTo>
                    <a:pt x="314" y="2241"/>
                    <a:pt x="291" y="2218"/>
                    <a:pt x="279" y="2195"/>
                  </a:cubicBezTo>
                  <a:cubicBezTo>
                    <a:pt x="163" y="2067"/>
                    <a:pt x="140" y="1905"/>
                    <a:pt x="163" y="1731"/>
                  </a:cubicBezTo>
                  <a:cubicBezTo>
                    <a:pt x="163" y="1673"/>
                    <a:pt x="186" y="1615"/>
                    <a:pt x="244" y="1580"/>
                  </a:cubicBezTo>
                  <a:cubicBezTo>
                    <a:pt x="279" y="1568"/>
                    <a:pt x="314" y="1545"/>
                    <a:pt x="349" y="1510"/>
                  </a:cubicBezTo>
                  <a:cubicBezTo>
                    <a:pt x="314" y="1440"/>
                    <a:pt x="291" y="1371"/>
                    <a:pt x="244" y="1313"/>
                  </a:cubicBezTo>
                  <a:cubicBezTo>
                    <a:pt x="128" y="1173"/>
                    <a:pt x="105" y="999"/>
                    <a:pt x="24" y="848"/>
                  </a:cubicBezTo>
                  <a:cubicBezTo>
                    <a:pt x="1" y="790"/>
                    <a:pt x="1" y="686"/>
                    <a:pt x="24" y="639"/>
                  </a:cubicBezTo>
                  <a:cubicBezTo>
                    <a:pt x="117" y="512"/>
                    <a:pt x="105" y="361"/>
                    <a:pt x="82" y="221"/>
                  </a:cubicBezTo>
                  <a:cubicBezTo>
                    <a:pt x="117" y="163"/>
                    <a:pt x="117" y="105"/>
                    <a:pt x="128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121125" y="2724125"/>
              <a:ext cx="9900" cy="43850"/>
            </a:xfrm>
            <a:custGeom>
              <a:rect b="b" l="l" r="r" t="t"/>
              <a:pathLst>
                <a:path extrusionOk="0" h="1754" w="396">
                  <a:moveTo>
                    <a:pt x="1" y="59"/>
                  </a:moveTo>
                  <a:cubicBezTo>
                    <a:pt x="94" y="1"/>
                    <a:pt x="175" y="35"/>
                    <a:pt x="187" y="93"/>
                  </a:cubicBezTo>
                  <a:cubicBezTo>
                    <a:pt x="256" y="372"/>
                    <a:pt x="396" y="616"/>
                    <a:pt x="384" y="906"/>
                  </a:cubicBezTo>
                  <a:cubicBezTo>
                    <a:pt x="372" y="1185"/>
                    <a:pt x="372" y="1475"/>
                    <a:pt x="372" y="1754"/>
                  </a:cubicBezTo>
                  <a:cubicBezTo>
                    <a:pt x="279" y="1754"/>
                    <a:pt x="279" y="1696"/>
                    <a:pt x="268" y="1649"/>
                  </a:cubicBezTo>
                  <a:cubicBezTo>
                    <a:pt x="245" y="1521"/>
                    <a:pt x="198" y="1370"/>
                    <a:pt x="198" y="1231"/>
                  </a:cubicBezTo>
                  <a:cubicBezTo>
                    <a:pt x="198" y="906"/>
                    <a:pt x="187" y="604"/>
                    <a:pt x="47" y="314"/>
                  </a:cubicBezTo>
                  <a:cubicBezTo>
                    <a:pt x="12" y="244"/>
                    <a:pt x="12" y="152"/>
                    <a:pt x="1" y="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126075" y="2779275"/>
              <a:ext cx="4075" cy="3800"/>
            </a:xfrm>
            <a:custGeom>
              <a:rect b="b" l="l" r="r" t="t"/>
              <a:pathLst>
                <a:path extrusionOk="0" h="152" w="163">
                  <a:moveTo>
                    <a:pt x="163" y="35"/>
                  </a:moveTo>
                  <a:cubicBezTo>
                    <a:pt x="163" y="58"/>
                    <a:pt x="151" y="82"/>
                    <a:pt x="151" y="82"/>
                  </a:cubicBezTo>
                  <a:cubicBezTo>
                    <a:pt x="105" y="116"/>
                    <a:pt x="70" y="151"/>
                    <a:pt x="12" y="116"/>
                  </a:cubicBezTo>
                  <a:cubicBezTo>
                    <a:pt x="12" y="116"/>
                    <a:pt x="0" y="93"/>
                    <a:pt x="0" y="82"/>
                  </a:cubicBezTo>
                  <a:cubicBezTo>
                    <a:pt x="12" y="24"/>
                    <a:pt x="58" y="0"/>
                    <a:pt x="105" y="0"/>
                  </a:cubicBezTo>
                  <a:cubicBezTo>
                    <a:pt x="128" y="12"/>
                    <a:pt x="151" y="24"/>
                    <a:pt x="163" y="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6"/>
          <p:cNvGrpSpPr/>
          <p:nvPr/>
        </p:nvGrpSpPr>
        <p:grpSpPr>
          <a:xfrm rot="-1012302">
            <a:off x="353529" y="2777724"/>
            <a:ext cx="417388" cy="653682"/>
            <a:chOff x="683900" y="3612800"/>
            <a:chExt cx="105100" cy="164600"/>
          </a:xfrm>
        </p:grpSpPr>
        <p:sp>
          <p:nvSpPr>
            <p:cNvPr id="373" name="Google Shape;373;p6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6"/>
          <p:cNvGrpSpPr/>
          <p:nvPr/>
        </p:nvGrpSpPr>
        <p:grpSpPr>
          <a:xfrm rot="2203129">
            <a:off x="1587612" y="4469229"/>
            <a:ext cx="239083" cy="580024"/>
            <a:chOff x="1282375" y="3450000"/>
            <a:chExt cx="64725" cy="157025"/>
          </a:xfrm>
        </p:grpSpPr>
        <p:sp>
          <p:nvSpPr>
            <p:cNvPr id="376" name="Google Shape;376;p6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9" name="Google Shape;379;p6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80" name="Google Shape;380;p6"/>
          <p:cNvSpPr txBox="1"/>
          <p:nvPr>
            <p:ph idx="1" type="subTitle"/>
          </p:nvPr>
        </p:nvSpPr>
        <p:spPr>
          <a:xfrm>
            <a:off x="1958550" y="1540956"/>
            <a:ext cx="5226900" cy="25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TITLE_AND_BODY_2">
    <p:bg>
      <p:bgPr>
        <a:solidFill>
          <a:schemeClr val="accent2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"/>
          <p:cNvSpPr txBox="1"/>
          <p:nvPr>
            <p:ph idx="1" type="subTitle"/>
          </p:nvPr>
        </p:nvSpPr>
        <p:spPr>
          <a:xfrm>
            <a:off x="719975" y="1244200"/>
            <a:ext cx="35436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383" name="Google Shape;383;p7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384" name="Google Shape;384;p7"/>
          <p:cNvGrpSpPr/>
          <p:nvPr/>
        </p:nvGrpSpPr>
        <p:grpSpPr>
          <a:xfrm flipH="1" rot="-1403612">
            <a:off x="7449365" y="-167799"/>
            <a:ext cx="933827" cy="906562"/>
            <a:chOff x="1428925" y="2779850"/>
            <a:chExt cx="216825" cy="210450"/>
          </a:xfrm>
        </p:grpSpPr>
        <p:sp>
          <p:nvSpPr>
            <p:cNvPr id="385" name="Google Shape;385;p7"/>
            <p:cNvSpPr/>
            <p:nvPr/>
          </p:nvSpPr>
          <p:spPr>
            <a:xfrm>
              <a:off x="1428925" y="2779850"/>
              <a:ext cx="216825" cy="210450"/>
            </a:xfrm>
            <a:custGeom>
              <a:rect b="b" l="l" r="r" t="t"/>
              <a:pathLst>
                <a:path extrusionOk="0" h="8418" w="8673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1494525" y="2863725"/>
              <a:ext cx="82150" cy="81300"/>
            </a:xfrm>
            <a:custGeom>
              <a:rect b="b" l="l" r="r" t="t"/>
              <a:pathLst>
                <a:path extrusionOk="0" h="3252" w="3286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7"/>
          <p:cNvGrpSpPr/>
          <p:nvPr/>
        </p:nvGrpSpPr>
        <p:grpSpPr>
          <a:xfrm flipH="1" rot="1184074">
            <a:off x="8073789" y="853954"/>
            <a:ext cx="946251" cy="568145"/>
            <a:chOff x="3404153" y="3858690"/>
            <a:chExt cx="195697" cy="117494"/>
          </a:xfrm>
        </p:grpSpPr>
        <p:sp>
          <p:nvSpPr>
            <p:cNvPr id="388" name="Google Shape;388;p7"/>
            <p:cNvSpPr/>
            <p:nvPr/>
          </p:nvSpPr>
          <p:spPr>
            <a:xfrm rot="2215357">
              <a:off x="3427764" y="3867620"/>
              <a:ext cx="62996" cy="99633"/>
            </a:xfrm>
            <a:custGeom>
              <a:rect b="b" l="l" r="r" t="t"/>
              <a:pathLst>
                <a:path extrusionOk="0" h="3985" w="252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538050" y="3867325"/>
              <a:ext cx="61800" cy="99475"/>
            </a:xfrm>
            <a:custGeom>
              <a:rect b="b" l="l" r="r" t="t"/>
              <a:pathLst>
                <a:path extrusionOk="0" h="3979" w="2472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7"/>
          <p:cNvSpPr/>
          <p:nvPr/>
        </p:nvSpPr>
        <p:spPr>
          <a:xfrm rot="-1076836">
            <a:off x="8665835" y="124950"/>
            <a:ext cx="733306" cy="1031368"/>
          </a:xfrm>
          <a:custGeom>
            <a:rect b="b" l="l" r="r" t="t"/>
            <a:pathLst>
              <a:path extrusionOk="0" h="9879" w="7024">
                <a:moveTo>
                  <a:pt x="2616" y="277"/>
                </a:moveTo>
                <a:cubicBezTo>
                  <a:pt x="2726" y="277"/>
                  <a:pt x="2878" y="311"/>
                  <a:pt x="2868" y="430"/>
                </a:cubicBezTo>
                <a:cubicBezTo>
                  <a:pt x="2845" y="581"/>
                  <a:pt x="2578" y="720"/>
                  <a:pt x="2438" y="779"/>
                </a:cubicBezTo>
                <a:cubicBezTo>
                  <a:pt x="1997" y="987"/>
                  <a:pt x="1510" y="1173"/>
                  <a:pt x="1045" y="1313"/>
                </a:cubicBezTo>
                <a:cubicBezTo>
                  <a:pt x="958" y="1337"/>
                  <a:pt x="806" y="1389"/>
                  <a:pt x="676" y="1389"/>
                </a:cubicBezTo>
                <a:cubicBezTo>
                  <a:pt x="564" y="1389"/>
                  <a:pt x="469" y="1350"/>
                  <a:pt x="453" y="1220"/>
                </a:cubicBezTo>
                <a:cubicBezTo>
                  <a:pt x="418" y="1034"/>
                  <a:pt x="894" y="802"/>
                  <a:pt x="1034" y="744"/>
                </a:cubicBezTo>
                <a:cubicBezTo>
                  <a:pt x="1510" y="546"/>
                  <a:pt x="1986" y="337"/>
                  <a:pt x="2566" y="279"/>
                </a:cubicBezTo>
                <a:cubicBezTo>
                  <a:pt x="2581" y="278"/>
                  <a:pt x="2598" y="277"/>
                  <a:pt x="2616" y="277"/>
                </a:cubicBezTo>
                <a:close/>
                <a:moveTo>
                  <a:pt x="3088" y="697"/>
                </a:moveTo>
                <a:cubicBezTo>
                  <a:pt x="3147" y="825"/>
                  <a:pt x="3205" y="964"/>
                  <a:pt x="3251" y="1080"/>
                </a:cubicBezTo>
                <a:cubicBezTo>
                  <a:pt x="3332" y="1313"/>
                  <a:pt x="3379" y="1591"/>
                  <a:pt x="3483" y="1835"/>
                </a:cubicBezTo>
                <a:cubicBezTo>
                  <a:pt x="3379" y="1951"/>
                  <a:pt x="3274" y="2032"/>
                  <a:pt x="3181" y="2137"/>
                </a:cubicBezTo>
                <a:cubicBezTo>
                  <a:pt x="3135" y="1951"/>
                  <a:pt x="3042" y="1754"/>
                  <a:pt x="2984" y="1603"/>
                </a:cubicBezTo>
                <a:lnTo>
                  <a:pt x="2775" y="941"/>
                </a:lnTo>
                <a:cubicBezTo>
                  <a:pt x="2891" y="871"/>
                  <a:pt x="3007" y="802"/>
                  <a:pt x="3088" y="697"/>
                </a:cubicBezTo>
                <a:close/>
                <a:moveTo>
                  <a:pt x="2659" y="1011"/>
                </a:moveTo>
                <a:cubicBezTo>
                  <a:pt x="2787" y="1394"/>
                  <a:pt x="2914" y="1835"/>
                  <a:pt x="3100" y="2206"/>
                </a:cubicBezTo>
                <a:cubicBezTo>
                  <a:pt x="3019" y="2288"/>
                  <a:pt x="2949" y="2334"/>
                  <a:pt x="2845" y="2381"/>
                </a:cubicBezTo>
                <a:cubicBezTo>
                  <a:pt x="2845" y="2206"/>
                  <a:pt x="2775" y="2044"/>
                  <a:pt x="2717" y="1881"/>
                </a:cubicBezTo>
                <a:cubicBezTo>
                  <a:pt x="2612" y="1626"/>
                  <a:pt x="2508" y="1371"/>
                  <a:pt x="2392" y="1138"/>
                </a:cubicBezTo>
                <a:lnTo>
                  <a:pt x="2380" y="1138"/>
                </a:lnTo>
                <a:cubicBezTo>
                  <a:pt x="2438" y="1104"/>
                  <a:pt x="2496" y="1080"/>
                  <a:pt x="2566" y="1046"/>
                </a:cubicBezTo>
                <a:lnTo>
                  <a:pt x="2659" y="1011"/>
                </a:lnTo>
                <a:close/>
                <a:moveTo>
                  <a:pt x="674" y="1707"/>
                </a:moveTo>
                <a:cubicBezTo>
                  <a:pt x="674" y="1881"/>
                  <a:pt x="813" y="2044"/>
                  <a:pt x="871" y="2206"/>
                </a:cubicBezTo>
                <a:cubicBezTo>
                  <a:pt x="941" y="2392"/>
                  <a:pt x="987" y="2648"/>
                  <a:pt x="1068" y="2833"/>
                </a:cubicBezTo>
                <a:cubicBezTo>
                  <a:pt x="999" y="2822"/>
                  <a:pt x="929" y="2787"/>
                  <a:pt x="871" y="2764"/>
                </a:cubicBezTo>
                <a:cubicBezTo>
                  <a:pt x="848" y="2740"/>
                  <a:pt x="825" y="2740"/>
                  <a:pt x="813" y="2729"/>
                </a:cubicBezTo>
                <a:cubicBezTo>
                  <a:pt x="732" y="2543"/>
                  <a:pt x="662" y="2357"/>
                  <a:pt x="604" y="2183"/>
                </a:cubicBezTo>
                <a:cubicBezTo>
                  <a:pt x="558" y="2032"/>
                  <a:pt x="534" y="1858"/>
                  <a:pt x="488" y="1707"/>
                </a:cubicBezTo>
                <a:close/>
                <a:moveTo>
                  <a:pt x="2311" y="1150"/>
                </a:moveTo>
                <a:cubicBezTo>
                  <a:pt x="2345" y="1533"/>
                  <a:pt x="2496" y="2090"/>
                  <a:pt x="2729" y="2427"/>
                </a:cubicBezTo>
                <a:cubicBezTo>
                  <a:pt x="2624" y="2485"/>
                  <a:pt x="2508" y="2543"/>
                  <a:pt x="2392" y="2590"/>
                </a:cubicBezTo>
                <a:cubicBezTo>
                  <a:pt x="2229" y="2648"/>
                  <a:pt x="1986" y="2729"/>
                  <a:pt x="1742" y="2787"/>
                </a:cubicBezTo>
                <a:lnTo>
                  <a:pt x="1695" y="2706"/>
                </a:lnTo>
                <a:cubicBezTo>
                  <a:pt x="1672" y="2613"/>
                  <a:pt x="1637" y="2532"/>
                  <a:pt x="1614" y="2450"/>
                </a:cubicBezTo>
                <a:cubicBezTo>
                  <a:pt x="1606" y="2439"/>
                  <a:pt x="1592" y="2433"/>
                  <a:pt x="1578" y="2433"/>
                </a:cubicBezTo>
                <a:cubicBezTo>
                  <a:pt x="1548" y="2433"/>
                  <a:pt x="1517" y="2454"/>
                  <a:pt x="1533" y="2485"/>
                </a:cubicBezTo>
                <a:cubicBezTo>
                  <a:pt x="1568" y="2578"/>
                  <a:pt x="1579" y="2671"/>
                  <a:pt x="1614" y="2775"/>
                </a:cubicBezTo>
                <a:cubicBezTo>
                  <a:pt x="1614" y="2787"/>
                  <a:pt x="1626" y="2810"/>
                  <a:pt x="1626" y="2822"/>
                </a:cubicBezTo>
                <a:cubicBezTo>
                  <a:pt x="1498" y="2833"/>
                  <a:pt x="1382" y="2845"/>
                  <a:pt x="1266" y="2845"/>
                </a:cubicBezTo>
                <a:cubicBezTo>
                  <a:pt x="1243" y="2613"/>
                  <a:pt x="1103" y="2381"/>
                  <a:pt x="1010" y="2183"/>
                </a:cubicBezTo>
                <a:cubicBezTo>
                  <a:pt x="987" y="2044"/>
                  <a:pt x="976" y="1800"/>
                  <a:pt x="871" y="1672"/>
                </a:cubicBezTo>
                <a:cubicBezTo>
                  <a:pt x="952" y="1661"/>
                  <a:pt x="1034" y="1626"/>
                  <a:pt x="1092" y="1614"/>
                </a:cubicBezTo>
                <a:lnTo>
                  <a:pt x="1219" y="1568"/>
                </a:lnTo>
                <a:cubicBezTo>
                  <a:pt x="1266" y="1684"/>
                  <a:pt x="1301" y="1823"/>
                  <a:pt x="1347" y="1939"/>
                </a:cubicBezTo>
                <a:cubicBezTo>
                  <a:pt x="1394" y="2067"/>
                  <a:pt x="1405" y="2241"/>
                  <a:pt x="1510" y="2357"/>
                </a:cubicBezTo>
                <a:cubicBezTo>
                  <a:pt x="1514" y="2362"/>
                  <a:pt x="1525" y="2365"/>
                  <a:pt x="1536" y="2365"/>
                </a:cubicBezTo>
                <a:cubicBezTo>
                  <a:pt x="1552" y="2365"/>
                  <a:pt x="1568" y="2359"/>
                  <a:pt x="1568" y="2346"/>
                </a:cubicBezTo>
                <a:cubicBezTo>
                  <a:pt x="1614" y="2195"/>
                  <a:pt x="1533" y="2021"/>
                  <a:pt x="1510" y="1881"/>
                </a:cubicBezTo>
                <a:cubicBezTo>
                  <a:pt x="1475" y="1742"/>
                  <a:pt x="1440" y="1626"/>
                  <a:pt x="1394" y="1510"/>
                </a:cubicBezTo>
                <a:cubicBezTo>
                  <a:pt x="1707" y="1417"/>
                  <a:pt x="2020" y="1278"/>
                  <a:pt x="2311" y="1150"/>
                </a:cubicBezTo>
                <a:close/>
                <a:moveTo>
                  <a:pt x="3402" y="2392"/>
                </a:moveTo>
                <a:cubicBezTo>
                  <a:pt x="3448" y="2613"/>
                  <a:pt x="3611" y="2775"/>
                  <a:pt x="3831" y="2915"/>
                </a:cubicBezTo>
                <a:cubicBezTo>
                  <a:pt x="4377" y="3286"/>
                  <a:pt x="4841" y="3205"/>
                  <a:pt x="5201" y="3867"/>
                </a:cubicBezTo>
                <a:cubicBezTo>
                  <a:pt x="5201" y="3878"/>
                  <a:pt x="5225" y="3890"/>
                  <a:pt x="5225" y="3890"/>
                </a:cubicBezTo>
                <a:cubicBezTo>
                  <a:pt x="4717" y="4876"/>
                  <a:pt x="3328" y="5422"/>
                  <a:pt x="2140" y="5422"/>
                </a:cubicBezTo>
                <a:cubicBezTo>
                  <a:pt x="1860" y="5422"/>
                  <a:pt x="1591" y="5391"/>
                  <a:pt x="1347" y="5329"/>
                </a:cubicBezTo>
                <a:cubicBezTo>
                  <a:pt x="1347" y="4552"/>
                  <a:pt x="1823" y="3832"/>
                  <a:pt x="1417" y="3135"/>
                </a:cubicBezTo>
                <a:cubicBezTo>
                  <a:pt x="1811" y="3124"/>
                  <a:pt x="2253" y="2996"/>
                  <a:pt x="2520" y="2891"/>
                </a:cubicBezTo>
                <a:cubicBezTo>
                  <a:pt x="2798" y="2787"/>
                  <a:pt x="3147" y="2624"/>
                  <a:pt x="3402" y="2392"/>
                </a:cubicBezTo>
                <a:close/>
                <a:moveTo>
                  <a:pt x="5329" y="4064"/>
                </a:moveTo>
                <a:cubicBezTo>
                  <a:pt x="5747" y="4877"/>
                  <a:pt x="5991" y="5782"/>
                  <a:pt x="6293" y="6641"/>
                </a:cubicBezTo>
                <a:cubicBezTo>
                  <a:pt x="5635" y="7768"/>
                  <a:pt x="4424" y="8307"/>
                  <a:pt x="3193" y="8307"/>
                </a:cubicBezTo>
                <a:cubicBezTo>
                  <a:pt x="2838" y="8307"/>
                  <a:pt x="2482" y="8262"/>
                  <a:pt x="2137" y="8174"/>
                </a:cubicBezTo>
                <a:cubicBezTo>
                  <a:pt x="1800" y="7349"/>
                  <a:pt x="1510" y="6479"/>
                  <a:pt x="1382" y="5608"/>
                </a:cubicBezTo>
                <a:lnTo>
                  <a:pt x="1382" y="5608"/>
                </a:lnTo>
                <a:cubicBezTo>
                  <a:pt x="1625" y="5675"/>
                  <a:pt x="1891" y="5707"/>
                  <a:pt x="2168" y="5707"/>
                </a:cubicBezTo>
                <a:cubicBezTo>
                  <a:pt x="3386" y="5707"/>
                  <a:pt x="4809" y="5086"/>
                  <a:pt x="5329" y="4064"/>
                </a:cubicBezTo>
                <a:close/>
                <a:moveTo>
                  <a:pt x="6385" y="6908"/>
                </a:moveTo>
                <a:cubicBezTo>
                  <a:pt x="6490" y="7198"/>
                  <a:pt x="6606" y="7477"/>
                  <a:pt x="6734" y="7756"/>
                </a:cubicBezTo>
                <a:cubicBezTo>
                  <a:pt x="6745" y="7779"/>
                  <a:pt x="6757" y="7790"/>
                  <a:pt x="6792" y="7814"/>
                </a:cubicBezTo>
                <a:cubicBezTo>
                  <a:pt x="6170" y="8958"/>
                  <a:pt x="4708" y="9487"/>
                  <a:pt x="3515" y="9487"/>
                </a:cubicBezTo>
                <a:cubicBezTo>
                  <a:pt x="3172" y="9487"/>
                  <a:pt x="2850" y="9443"/>
                  <a:pt x="2578" y="9358"/>
                </a:cubicBezTo>
                <a:cubicBezTo>
                  <a:pt x="2462" y="9091"/>
                  <a:pt x="2345" y="8812"/>
                  <a:pt x="2253" y="8522"/>
                </a:cubicBezTo>
                <a:lnTo>
                  <a:pt x="2253" y="8522"/>
                </a:lnTo>
                <a:cubicBezTo>
                  <a:pt x="2490" y="8608"/>
                  <a:pt x="2758" y="8642"/>
                  <a:pt x="3033" y="8642"/>
                </a:cubicBezTo>
                <a:cubicBezTo>
                  <a:pt x="3578" y="8642"/>
                  <a:pt x="4154" y="8506"/>
                  <a:pt x="4586" y="8359"/>
                </a:cubicBezTo>
                <a:cubicBezTo>
                  <a:pt x="5341" y="8092"/>
                  <a:pt x="6002" y="7616"/>
                  <a:pt x="6385" y="6908"/>
                </a:cubicBezTo>
                <a:close/>
                <a:moveTo>
                  <a:pt x="2661" y="1"/>
                </a:moveTo>
                <a:cubicBezTo>
                  <a:pt x="2126" y="1"/>
                  <a:pt x="1341" y="324"/>
                  <a:pt x="1127" y="407"/>
                </a:cubicBezTo>
                <a:cubicBezTo>
                  <a:pt x="813" y="546"/>
                  <a:pt x="465" y="674"/>
                  <a:pt x="233" y="953"/>
                </a:cubicBezTo>
                <a:cubicBezTo>
                  <a:pt x="93" y="1092"/>
                  <a:pt x="0" y="1313"/>
                  <a:pt x="117" y="1487"/>
                </a:cubicBezTo>
                <a:cubicBezTo>
                  <a:pt x="128" y="1742"/>
                  <a:pt x="302" y="2021"/>
                  <a:pt x="384" y="2253"/>
                </a:cubicBezTo>
                <a:cubicBezTo>
                  <a:pt x="465" y="2439"/>
                  <a:pt x="500" y="2636"/>
                  <a:pt x="581" y="2810"/>
                </a:cubicBezTo>
                <a:cubicBezTo>
                  <a:pt x="592" y="2845"/>
                  <a:pt x="604" y="2880"/>
                  <a:pt x="639" y="2903"/>
                </a:cubicBezTo>
                <a:cubicBezTo>
                  <a:pt x="662" y="2961"/>
                  <a:pt x="697" y="2984"/>
                  <a:pt x="720" y="3007"/>
                </a:cubicBezTo>
                <a:cubicBezTo>
                  <a:pt x="871" y="3100"/>
                  <a:pt x="1045" y="3124"/>
                  <a:pt x="1231" y="3135"/>
                </a:cubicBezTo>
                <a:cubicBezTo>
                  <a:pt x="1289" y="3483"/>
                  <a:pt x="1359" y="3762"/>
                  <a:pt x="1243" y="4134"/>
                </a:cubicBezTo>
                <a:cubicBezTo>
                  <a:pt x="1161" y="4389"/>
                  <a:pt x="1045" y="4621"/>
                  <a:pt x="1010" y="4877"/>
                </a:cubicBezTo>
                <a:cubicBezTo>
                  <a:pt x="952" y="5295"/>
                  <a:pt x="1057" y="5736"/>
                  <a:pt x="1161" y="6142"/>
                </a:cubicBezTo>
                <a:cubicBezTo>
                  <a:pt x="1417" y="7314"/>
                  <a:pt x="1858" y="8464"/>
                  <a:pt x="2276" y="9578"/>
                </a:cubicBezTo>
                <a:cubicBezTo>
                  <a:pt x="2334" y="9741"/>
                  <a:pt x="3181" y="9845"/>
                  <a:pt x="3506" y="9869"/>
                </a:cubicBezTo>
                <a:cubicBezTo>
                  <a:pt x="3576" y="9875"/>
                  <a:pt x="3649" y="9879"/>
                  <a:pt x="3724" y="9879"/>
                </a:cubicBezTo>
                <a:cubicBezTo>
                  <a:pt x="4928" y="9879"/>
                  <a:pt x="6706" y="9012"/>
                  <a:pt x="7012" y="7744"/>
                </a:cubicBezTo>
                <a:cubicBezTo>
                  <a:pt x="7024" y="7709"/>
                  <a:pt x="7024" y="7686"/>
                  <a:pt x="7024" y="7651"/>
                </a:cubicBezTo>
                <a:lnTo>
                  <a:pt x="7024" y="7640"/>
                </a:lnTo>
                <a:cubicBezTo>
                  <a:pt x="7024" y="7605"/>
                  <a:pt x="7024" y="7582"/>
                  <a:pt x="6989" y="7558"/>
                </a:cubicBezTo>
                <a:cubicBezTo>
                  <a:pt x="6420" y="6328"/>
                  <a:pt x="6177" y="4969"/>
                  <a:pt x="5538" y="3750"/>
                </a:cubicBezTo>
                <a:cubicBezTo>
                  <a:pt x="5364" y="3402"/>
                  <a:pt x="5190" y="3135"/>
                  <a:pt x="4830" y="2961"/>
                </a:cubicBezTo>
                <a:cubicBezTo>
                  <a:pt x="4656" y="2880"/>
                  <a:pt x="4470" y="2845"/>
                  <a:pt x="4273" y="2775"/>
                </a:cubicBezTo>
                <a:cubicBezTo>
                  <a:pt x="3959" y="2648"/>
                  <a:pt x="3750" y="2427"/>
                  <a:pt x="3553" y="2172"/>
                </a:cubicBezTo>
                <a:cubicBezTo>
                  <a:pt x="3611" y="2090"/>
                  <a:pt x="3657" y="2009"/>
                  <a:pt x="3669" y="1905"/>
                </a:cubicBezTo>
                <a:cubicBezTo>
                  <a:pt x="3681" y="1893"/>
                  <a:pt x="3692" y="1858"/>
                  <a:pt x="3715" y="1835"/>
                </a:cubicBezTo>
                <a:cubicBezTo>
                  <a:pt x="3715" y="1510"/>
                  <a:pt x="3564" y="1162"/>
                  <a:pt x="3460" y="860"/>
                </a:cubicBezTo>
                <a:cubicBezTo>
                  <a:pt x="3390" y="639"/>
                  <a:pt x="3321" y="372"/>
                  <a:pt x="3135" y="198"/>
                </a:cubicBezTo>
                <a:cubicBezTo>
                  <a:pt x="3055" y="54"/>
                  <a:pt x="2878" y="1"/>
                  <a:pt x="26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7"/>
          <p:cNvSpPr txBox="1"/>
          <p:nvPr>
            <p:ph idx="2" type="subTitle"/>
          </p:nvPr>
        </p:nvSpPr>
        <p:spPr>
          <a:xfrm>
            <a:off x="4875888" y="1244200"/>
            <a:ext cx="35436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AND_BODY_1">
    <p:bg>
      <p:bgPr>
        <a:solidFill>
          <a:schemeClr val="accen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"/>
          <p:cNvSpPr txBox="1"/>
          <p:nvPr>
            <p:ph idx="1" type="subTitle"/>
          </p:nvPr>
        </p:nvSpPr>
        <p:spPr>
          <a:xfrm>
            <a:off x="871980" y="2181727"/>
            <a:ext cx="2279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394" name="Google Shape;394;p8"/>
          <p:cNvSpPr txBox="1"/>
          <p:nvPr>
            <p:ph hasCustomPrompt="1" type="title"/>
          </p:nvPr>
        </p:nvSpPr>
        <p:spPr>
          <a:xfrm>
            <a:off x="1596968" y="1427025"/>
            <a:ext cx="8292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395" name="Google Shape;395;p8"/>
          <p:cNvSpPr txBox="1"/>
          <p:nvPr>
            <p:ph idx="2"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96" name="Google Shape;396;p8"/>
          <p:cNvSpPr txBox="1"/>
          <p:nvPr>
            <p:ph idx="3" type="subTitle"/>
          </p:nvPr>
        </p:nvSpPr>
        <p:spPr>
          <a:xfrm>
            <a:off x="946380" y="1922291"/>
            <a:ext cx="21306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97" name="Google Shape;397;p8"/>
          <p:cNvSpPr txBox="1"/>
          <p:nvPr>
            <p:ph idx="4" type="subTitle"/>
          </p:nvPr>
        </p:nvSpPr>
        <p:spPr>
          <a:xfrm>
            <a:off x="3433116" y="2184102"/>
            <a:ext cx="2279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398" name="Google Shape;398;p8"/>
          <p:cNvSpPr txBox="1"/>
          <p:nvPr>
            <p:ph hasCustomPrompt="1" idx="5" type="title"/>
          </p:nvPr>
        </p:nvSpPr>
        <p:spPr>
          <a:xfrm>
            <a:off x="4158104" y="1429400"/>
            <a:ext cx="8292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399" name="Google Shape;399;p8"/>
          <p:cNvSpPr txBox="1"/>
          <p:nvPr>
            <p:ph idx="6" type="subTitle"/>
          </p:nvPr>
        </p:nvSpPr>
        <p:spPr>
          <a:xfrm>
            <a:off x="3506700" y="1924666"/>
            <a:ext cx="21306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00" name="Google Shape;400;p8"/>
          <p:cNvSpPr txBox="1"/>
          <p:nvPr>
            <p:ph idx="7" type="subTitle"/>
          </p:nvPr>
        </p:nvSpPr>
        <p:spPr>
          <a:xfrm>
            <a:off x="5992620" y="2184102"/>
            <a:ext cx="2279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01" name="Google Shape;401;p8"/>
          <p:cNvSpPr txBox="1"/>
          <p:nvPr>
            <p:ph hasCustomPrompt="1" idx="8" type="title"/>
          </p:nvPr>
        </p:nvSpPr>
        <p:spPr>
          <a:xfrm>
            <a:off x="6717608" y="1429400"/>
            <a:ext cx="8292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402" name="Google Shape;402;p8"/>
          <p:cNvSpPr txBox="1"/>
          <p:nvPr>
            <p:ph idx="9" type="subTitle"/>
          </p:nvPr>
        </p:nvSpPr>
        <p:spPr>
          <a:xfrm>
            <a:off x="6067020" y="1924675"/>
            <a:ext cx="21306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03" name="Google Shape;403;p8"/>
          <p:cNvSpPr txBox="1"/>
          <p:nvPr>
            <p:ph idx="13" type="subTitle"/>
          </p:nvPr>
        </p:nvSpPr>
        <p:spPr>
          <a:xfrm>
            <a:off x="2152140" y="3899550"/>
            <a:ext cx="2279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04" name="Google Shape;404;p8"/>
          <p:cNvSpPr txBox="1"/>
          <p:nvPr>
            <p:ph hasCustomPrompt="1" idx="14" type="title"/>
          </p:nvPr>
        </p:nvSpPr>
        <p:spPr>
          <a:xfrm>
            <a:off x="2877128" y="3144848"/>
            <a:ext cx="8292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405" name="Google Shape;405;p8"/>
          <p:cNvSpPr txBox="1"/>
          <p:nvPr>
            <p:ph idx="15" type="subTitle"/>
          </p:nvPr>
        </p:nvSpPr>
        <p:spPr>
          <a:xfrm>
            <a:off x="2226540" y="3640114"/>
            <a:ext cx="21306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06" name="Google Shape;406;p8"/>
          <p:cNvSpPr txBox="1"/>
          <p:nvPr>
            <p:ph idx="16" type="subTitle"/>
          </p:nvPr>
        </p:nvSpPr>
        <p:spPr>
          <a:xfrm>
            <a:off x="4712460" y="3901925"/>
            <a:ext cx="2279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07" name="Google Shape;407;p8"/>
          <p:cNvSpPr txBox="1"/>
          <p:nvPr>
            <p:ph hasCustomPrompt="1" idx="17" type="title"/>
          </p:nvPr>
        </p:nvSpPr>
        <p:spPr>
          <a:xfrm>
            <a:off x="5437448" y="3147223"/>
            <a:ext cx="8292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b="1" sz="3000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408" name="Google Shape;408;p8"/>
          <p:cNvSpPr txBox="1"/>
          <p:nvPr>
            <p:ph idx="18" type="subTitle"/>
          </p:nvPr>
        </p:nvSpPr>
        <p:spPr>
          <a:xfrm>
            <a:off x="4786860" y="3642489"/>
            <a:ext cx="21306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409" name="Google Shape;409;p8"/>
          <p:cNvGrpSpPr/>
          <p:nvPr/>
        </p:nvGrpSpPr>
        <p:grpSpPr>
          <a:xfrm rot="1403612">
            <a:off x="1257787" y="-167799"/>
            <a:ext cx="933827" cy="906562"/>
            <a:chOff x="1428925" y="2779850"/>
            <a:chExt cx="216825" cy="210450"/>
          </a:xfrm>
        </p:grpSpPr>
        <p:sp>
          <p:nvSpPr>
            <p:cNvPr id="410" name="Google Shape;410;p8"/>
            <p:cNvSpPr/>
            <p:nvPr/>
          </p:nvSpPr>
          <p:spPr>
            <a:xfrm>
              <a:off x="1428925" y="2779850"/>
              <a:ext cx="216825" cy="210450"/>
            </a:xfrm>
            <a:custGeom>
              <a:rect b="b" l="l" r="r" t="t"/>
              <a:pathLst>
                <a:path extrusionOk="0" h="8418" w="8673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1494525" y="2863725"/>
              <a:ext cx="82150" cy="81300"/>
            </a:xfrm>
            <a:custGeom>
              <a:rect b="b" l="l" r="r" t="t"/>
              <a:pathLst>
                <a:path extrusionOk="0" h="3252" w="3286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8"/>
          <p:cNvGrpSpPr/>
          <p:nvPr/>
        </p:nvGrpSpPr>
        <p:grpSpPr>
          <a:xfrm>
            <a:off x="116681" y="61445"/>
            <a:ext cx="955214" cy="752646"/>
            <a:chOff x="3402300" y="3827875"/>
            <a:chExt cx="197550" cy="155650"/>
          </a:xfrm>
        </p:grpSpPr>
        <p:sp>
          <p:nvSpPr>
            <p:cNvPr id="413" name="Google Shape;413;p8"/>
            <p:cNvSpPr/>
            <p:nvPr/>
          </p:nvSpPr>
          <p:spPr>
            <a:xfrm>
              <a:off x="3402300" y="3827875"/>
              <a:ext cx="101225" cy="66775"/>
            </a:xfrm>
            <a:custGeom>
              <a:rect b="b" l="l" r="r" t="t"/>
              <a:pathLst>
                <a:path extrusionOk="0" h="2671" w="4049">
                  <a:moveTo>
                    <a:pt x="3181" y="193"/>
                  </a:moveTo>
                  <a:cubicBezTo>
                    <a:pt x="3710" y="193"/>
                    <a:pt x="3879" y="650"/>
                    <a:pt x="3561" y="1034"/>
                  </a:cubicBezTo>
                  <a:cubicBezTo>
                    <a:pt x="3399" y="1219"/>
                    <a:pt x="3213" y="1324"/>
                    <a:pt x="3050" y="1428"/>
                  </a:cubicBezTo>
                  <a:cubicBezTo>
                    <a:pt x="2888" y="1544"/>
                    <a:pt x="2714" y="1649"/>
                    <a:pt x="2563" y="1742"/>
                  </a:cubicBezTo>
                  <a:cubicBezTo>
                    <a:pt x="2586" y="1544"/>
                    <a:pt x="2539" y="1312"/>
                    <a:pt x="2516" y="1208"/>
                  </a:cubicBezTo>
                  <a:cubicBezTo>
                    <a:pt x="2447" y="987"/>
                    <a:pt x="2238" y="697"/>
                    <a:pt x="1994" y="604"/>
                  </a:cubicBezTo>
                  <a:cubicBezTo>
                    <a:pt x="2296" y="430"/>
                    <a:pt x="2702" y="233"/>
                    <a:pt x="3085" y="198"/>
                  </a:cubicBezTo>
                  <a:cubicBezTo>
                    <a:pt x="3118" y="194"/>
                    <a:pt x="3150" y="193"/>
                    <a:pt x="3181" y="193"/>
                  </a:cubicBezTo>
                  <a:close/>
                  <a:moveTo>
                    <a:pt x="1692" y="801"/>
                  </a:moveTo>
                  <a:cubicBezTo>
                    <a:pt x="1808" y="859"/>
                    <a:pt x="1924" y="894"/>
                    <a:pt x="2017" y="975"/>
                  </a:cubicBezTo>
                  <a:cubicBezTo>
                    <a:pt x="2133" y="1080"/>
                    <a:pt x="2226" y="1219"/>
                    <a:pt x="2272" y="1370"/>
                  </a:cubicBezTo>
                  <a:cubicBezTo>
                    <a:pt x="2307" y="1510"/>
                    <a:pt x="2307" y="1660"/>
                    <a:pt x="2272" y="1800"/>
                  </a:cubicBezTo>
                  <a:cubicBezTo>
                    <a:pt x="2249" y="1858"/>
                    <a:pt x="2226" y="1904"/>
                    <a:pt x="2191" y="1962"/>
                  </a:cubicBezTo>
                  <a:cubicBezTo>
                    <a:pt x="1994" y="2067"/>
                    <a:pt x="1808" y="2171"/>
                    <a:pt x="1599" y="2253"/>
                  </a:cubicBezTo>
                  <a:cubicBezTo>
                    <a:pt x="1483" y="2299"/>
                    <a:pt x="1367" y="2369"/>
                    <a:pt x="1239" y="2380"/>
                  </a:cubicBezTo>
                  <a:cubicBezTo>
                    <a:pt x="1143" y="2396"/>
                    <a:pt x="1058" y="2403"/>
                    <a:pt x="983" y="2403"/>
                  </a:cubicBezTo>
                  <a:cubicBezTo>
                    <a:pt x="288" y="2403"/>
                    <a:pt x="455" y="1779"/>
                    <a:pt x="612" y="1591"/>
                  </a:cubicBezTo>
                  <a:cubicBezTo>
                    <a:pt x="891" y="1243"/>
                    <a:pt x="1367" y="987"/>
                    <a:pt x="1541" y="894"/>
                  </a:cubicBezTo>
                  <a:cubicBezTo>
                    <a:pt x="1587" y="859"/>
                    <a:pt x="1634" y="836"/>
                    <a:pt x="1692" y="801"/>
                  </a:cubicBezTo>
                  <a:close/>
                  <a:moveTo>
                    <a:pt x="3179" y="0"/>
                  </a:moveTo>
                  <a:cubicBezTo>
                    <a:pt x="2989" y="0"/>
                    <a:pt x="2805" y="33"/>
                    <a:pt x="2632" y="93"/>
                  </a:cubicBezTo>
                  <a:cubicBezTo>
                    <a:pt x="2238" y="221"/>
                    <a:pt x="1866" y="453"/>
                    <a:pt x="1529" y="639"/>
                  </a:cubicBezTo>
                  <a:cubicBezTo>
                    <a:pt x="1112" y="871"/>
                    <a:pt x="543" y="1208"/>
                    <a:pt x="322" y="1660"/>
                  </a:cubicBezTo>
                  <a:cubicBezTo>
                    <a:pt x="1" y="2339"/>
                    <a:pt x="521" y="2670"/>
                    <a:pt x="1080" y="2670"/>
                  </a:cubicBezTo>
                  <a:cubicBezTo>
                    <a:pt x="1228" y="2670"/>
                    <a:pt x="1379" y="2647"/>
                    <a:pt x="1518" y="2601"/>
                  </a:cubicBezTo>
                  <a:cubicBezTo>
                    <a:pt x="2122" y="2403"/>
                    <a:pt x="2690" y="2032"/>
                    <a:pt x="3213" y="1672"/>
                  </a:cubicBezTo>
                  <a:cubicBezTo>
                    <a:pt x="3526" y="1440"/>
                    <a:pt x="3979" y="1161"/>
                    <a:pt x="4025" y="732"/>
                  </a:cubicBezTo>
                  <a:cubicBezTo>
                    <a:pt x="4049" y="430"/>
                    <a:pt x="3909" y="163"/>
                    <a:pt x="3607" y="58"/>
                  </a:cubicBezTo>
                  <a:cubicBezTo>
                    <a:pt x="3464" y="19"/>
                    <a:pt x="3320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3459975" y="3883900"/>
              <a:ext cx="63000" cy="99625"/>
            </a:xfrm>
            <a:custGeom>
              <a:rect b="b" l="l" r="r" t="t"/>
              <a:pathLst>
                <a:path extrusionOk="0" h="3985" w="252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3538050" y="3867325"/>
              <a:ext cx="61800" cy="99475"/>
            </a:xfrm>
            <a:custGeom>
              <a:rect b="b" l="l" r="r" t="t"/>
              <a:pathLst>
                <a:path extrusionOk="0" h="3979" w="2472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8"/>
          <p:cNvGrpSpPr/>
          <p:nvPr/>
        </p:nvGrpSpPr>
        <p:grpSpPr>
          <a:xfrm>
            <a:off x="-348447" y="597284"/>
            <a:ext cx="794866" cy="917605"/>
            <a:chOff x="3381325" y="3449650"/>
            <a:chExt cx="199700" cy="230525"/>
          </a:xfrm>
        </p:grpSpPr>
        <p:sp>
          <p:nvSpPr>
            <p:cNvPr id="417" name="Google Shape;417;p8"/>
            <p:cNvSpPr/>
            <p:nvPr/>
          </p:nvSpPr>
          <p:spPr>
            <a:xfrm>
              <a:off x="3415575" y="3509525"/>
              <a:ext cx="22075" cy="20200"/>
            </a:xfrm>
            <a:custGeom>
              <a:rect b="b" l="l" r="r" t="t"/>
              <a:pathLst>
                <a:path extrusionOk="0" h="808" w="883">
                  <a:moveTo>
                    <a:pt x="433" y="192"/>
                  </a:moveTo>
                  <a:cubicBezTo>
                    <a:pt x="447" y="192"/>
                    <a:pt x="462" y="193"/>
                    <a:pt x="476" y="196"/>
                  </a:cubicBezTo>
                  <a:cubicBezTo>
                    <a:pt x="522" y="208"/>
                    <a:pt x="557" y="231"/>
                    <a:pt x="592" y="266"/>
                  </a:cubicBezTo>
                  <a:cubicBezTo>
                    <a:pt x="673" y="371"/>
                    <a:pt x="650" y="521"/>
                    <a:pt x="534" y="591"/>
                  </a:cubicBezTo>
                  <a:cubicBezTo>
                    <a:pt x="493" y="616"/>
                    <a:pt x="445" y="629"/>
                    <a:pt x="399" y="629"/>
                  </a:cubicBezTo>
                  <a:cubicBezTo>
                    <a:pt x="313" y="629"/>
                    <a:pt x="232" y="584"/>
                    <a:pt x="209" y="487"/>
                  </a:cubicBezTo>
                  <a:cubicBezTo>
                    <a:pt x="197" y="382"/>
                    <a:pt x="244" y="266"/>
                    <a:pt x="313" y="231"/>
                  </a:cubicBezTo>
                  <a:cubicBezTo>
                    <a:pt x="348" y="205"/>
                    <a:pt x="390" y="192"/>
                    <a:pt x="433" y="192"/>
                  </a:cubicBezTo>
                  <a:close/>
                  <a:moveTo>
                    <a:pt x="414" y="0"/>
                  </a:moveTo>
                  <a:cubicBezTo>
                    <a:pt x="251" y="0"/>
                    <a:pt x="82" y="106"/>
                    <a:pt x="23" y="254"/>
                  </a:cubicBezTo>
                  <a:cubicBezTo>
                    <a:pt x="12" y="289"/>
                    <a:pt x="12" y="312"/>
                    <a:pt x="12" y="336"/>
                  </a:cubicBezTo>
                  <a:cubicBezTo>
                    <a:pt x="0" y="405"/>
                    <a:pt x="0" y="475"/>
                    <a:pt x="23" y="545"/>
                  </a:cubicBezTo>
                  <a:cubicBezTo>
                    <a:pt x="74" y="713"/>
                    <a:pt x="234" y="808"/>
                    <a:pt x="397" y="808"/>
                  </a:cubicBezTo>
                  <a:cubicBezTo>
                    <a:pt x="460" y="808"/>
                    <a:pt x="523" y="794"/>
                    <a:pt x="581" y="765"/>
                  </a:cubicBezTo>
                  <a:cubicBezTo>
                    <a:pt x="778" y="661"/>
                    <a:pt x="882" y="429"/>
                    <a:pt x="766" y="231"/>
                  </a:cubicBezTo>
                  <a:cubicBezTo>
                    <a:pt x="720" y="115"/>
                    <a:pt x="639" y="22"/>
                    <a:pt x="499" y="11"/>
                  </a:cubicBezTo>
                  <a:cubicBezTo>
                    <a:pt x="471" y="4"/>
                    <a:pt x="443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3429500" y="3538950"/>
              <a:ext cx="22375" cy="20150"/>
            </a:xfrm>
            <a:custGeom>
              <a:rect b="b" l="l" r="r" t="t"/>
              <a:pathLst>
                <a:path extrusionOk="0" h="806" w="895">
                  <a:moveTo>
                    <a:pt x="445" y="188"/>
                  </a:moveTo>
                  <a:cubicBezTo>
                    <a:pt x="459" y="188"/>
                    <a:pt x="473" y="189"/>
                    <a:pt x="488" y="192"/>
                  </a:cubicBezTo>
                  <a:cubicBezTo>
                    <a:pt x="523" y="215"/>
                    <a:pt x="569" y="227"/>
                    <a:pt x="604" y="273"/>
                  </a:cubicBezTo>
                  <a:cubicBezTo>
                    <a:pt x="685" y="378"/>
                    <a:pt x="662" y="517"/>
                    <a:pt x="546" y="587"/>
                  </a:cubicBezTo>
                  <a:cubicBezTo>
                    <a:pt x="505" y="615"/>
                    <a:pt x="458" y="629"/>
                    <a:pt x="411" y="629"/>
                  </a:cubicBezTo>
                  <a:cubicBezTo>
                    <a:pt x="325" y="629"/>
                    <a:pt x="243" y="580"/>
                    <a:pt x="221" y="482"/>
                  </a:cubicBezTo>
                  <a:cubicBezTo>
                    <a:pt x="209" y="389"/>
                    <a:pt x="256" y="273"/>
                    <a:pt x="325" y="227"/>
                  </a:cubicBezTo>
                  <a:cubicBezTo>
                    <a:pt x="360" y="201"/>
                    <a:pt x="402" y="188"/>
                    <a:pt x="445" y="188"/>
                  </a:cubicBezTo>
                  <a:close/>
                  <a:moveTo>
                    <a:pt x="443" y="0"/>
                  </a:moveTo>
                  <a:cubicBezTo>
                    <a:pt x="275" y="0"/>
                    <a:pt x="96" y="108"/>
                    <a:pt x="35" y="262"/>
                  </a:cubicBezTo>
                  <a:cubicBezTo>
                    <a:pt x="24" y="285"/>
                    <a:pt x="24" y="320"/>
                    <a:pt x="24" y="331"/>
                  </a:cubicBezTo>
                  <a:cubicBezTo>
                    <a:pt x="0" y="401"/>
                    <a:pt x="0" y="471"/>
                    <a:pt x="35" y="552"/>
                  </a:cubicBezTo>
                  <a:cubicBezTo>
                    <a:pt x="85" y="717"/>
                    <a:pt x="240" y="806"/>
                    <a:pt x="396" y="806"/>
                  </a:cubicBezTo>
                  <a:cubicBezTo>
                    <a:pt x="460" y="806"/>
                    <a:pt x="524" y="791"/>
                    <a:pt x="581" y="761"/>
                  </a:cubicBezTo>
                  <a:cubicBezTo>
                    <a:pt x="790" y="668"/>
                    <a:pt x="894" y="436"/>
                    <a:pt x="778" y="227"/>
                  </a:cubicBezTo>
                  <a:cubicBezTo>
                    <a:pt x="732" y="111"/>
                    <a:pt x="639" y="41"/>
                    <a:pt x="511" y="6"/>
                  </a:cubicBezTo>
                  <a:cubicBezTo>
                    <a:pt x="489" y="2"/>
                    <a:pt x="466" y="0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3445175" y="3566975"/>
              <a:ext cx="22075" cy="20100"/>
            </a:xfrm>
            <a:custGeom>
              <a:rect b="b" l="l" r="r" t="t"/>
              <a:pathLst>
                <a:path extrusionOk="0" h="804" w="883">
                  <a:moveTo>
                    <a:pt x="418" y="192"/>
                  </a:moveTo>
                  <a:cubicBezTo>
                    <a:pt x="433" y="192"/>
                    <a:pt x="449" y="194"/>
                    <a:pt x="465" y="197"/>
                  </a:cubicBezTo>
                  <a:cubicBezTo>
                    <a:pt x="511" y="209"/>
                    <a:pt x="557" y="220"/>
                    <a:pt x="581" y="267"/>
                  </a:cubicBezTo>
                  <a:cubicBezTo>
                    <a:pt x="685" y="371"/>
                    <a:pt x="639" y="510"/>
                    <a:pt x="523" y="592"/>
                  </a:cubicBezTo>
                  <a:cubicBezTo>
                    <a:pt x="484" y="615"/>
                    <a:pt x="439" y="627"/>
                    <a:pt x="395" y="627"/>
                  </a:cubicBezTo>
                  <a:cubicBezTo>
                    <a:pt x="307" y="627"/>
                    <a:pt x="225" y="580"/>
                    <a:pt x="209" y="487"/>
                  </a:cubicBezTo>
                  <a:cubicBezTo>
                    <a:pt x="186" y="383"/>
                    <a:pt x="232" y="267"/>
                    <a:pt x="302" y="220"/>
                  </a:cubicBezTo>
                  <a:cubicBezTo>
                    <a:pt x="336" y="203"/>
                    <a:pt x="376" y="192"/>
                    <a:pt x="418" y="192"/>
                  </a:cubicBezTo>
                  <a:close/>
                  <a:moveTo>
                    <a:pt x="426" y="1"/>
                  </a:moveTo>
                  <a:cubicBezTo>
                    <a:pt x="262" y="1"/>
                    <a:pt x="94" y="107"/>
                    <a:pt x="35" y="255"/>
                  </a:cubicBezTo>
                  <a:cubicBezTo>
                    <a:pt x="12" y="278"/>
                    <a:pt x="12" y="313"/>
                    <a:pt x="12" y="325"/>
                  </a:cubicBezTo>
                  <a:cubicBezTo>
                    <a:pt x="0" y="394"/>
                    <a:pt x="0" y="476"/>
                    <a:pt x="35" y="545"/>
                  </a:cubicBezTo>
                  <a:cubicBezTo>
                    <a:pt x="86" y="714"/>
                    <a:pt x="247" y="803"/>
                    <a:pt x="408" y="803"/>
                  </a:cubicBezTo>
                  <a:cubicBezTo>
                    <a:pt x="467" y="803"/>
                    <a:pt x="527" y="791"/>
                    <a:pt x="581" y="766"/>
                  </a:cubicBezTo>
                  <a:cubicBezTo>
                    <a:pt x="790" y="661"/>
                    <a:pt x="882" y="429"/>
                    <a:pt x="766" y="220"/>
                  </a:cubicBezTo>
                  <a:cubicBezTo>
                    <a:pt x="708" y="104"/>
                    <a:pt x="627" y="23"/>
                    <a:pt x="511" y="11"/>
                  </a:cubicBezTo>
                  <a:cubicBezTo>
                    <a:pt x="483" y="4"/>
                    <a:pt x="454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3459100" y="3596000"/>
              <a:ext cx="22075" cy="20100"/>
            </a:xfrm>
            <a:custGeom>
              <a:rect b="b" l="l" r="r" t="t"/>
              <a:pathLst>
                <a:path extrusionOk="0" h="804" w="883">
                  <a:moveTo>
                    <a:pt x="418" y="192"/>
                  </a:moveTo>
                  <a:cubicBezTo>
                    <a:pt x="434" y="192"/>
                    <a:pt x="449" y="194"/>
                    <a:pt x="465" y="197"/>
                  </a:cubicBezTo>
                  <a:cubicBezTo>
                    <a:pt x="500" y="209"/>
                    <a:pt x="546" y="220"/>
                    <a:pt x="581" y="267"/>
                  </a:cubicBezTo>
                  <a:cubicBezTo>
                    <a:pt x="674" y="371"/>
                    <a:pt x="639" y="510"/>
                    <a:pt x="523" y="592"/>
                  </a:cubicBezTo>
                  <a:cubicBezTo>
                    <a:pt x="484" y="615"/>
                    <a:pt x="439" y="626"/>
                    <a:pt x="395" y="626"/>
                  </a:cubicBezTo>
                  <a:cubicBezTo>
                    <a:pt x="306" y="626"/>
                    <a:pt x="221" y="580"/>
                    <a:pt x="198" y="487"/>
                  </a:cubicBezTo>
                  <a:cubicBezTo>
                    <a:pt x="186" y="383"/>
                    <a:pt x="233" y="267"/>
                    <a:pt x="302" y="220"/>
                  </a:cubicBezTo>
                  <a:cubicBezTo>
                    <a:pt x="336" y="203"/>
                    <a:pt x="376" y="192"/>
                    <a:pt x="418" y="192"/>
                  </a:cubicBezTo>
                  <a:close/>
                  <a:moveTo>
                    <a:pt x="414" y="1"/>
                  </a:moveTo>
                  <a:cubicBezTo>
                    <a:pt x="251" y="1"/>
                    <a:pt x="83" y="107"/>
                    <a:pt x="24" y="255"/>
                  </a:cubicBezTo>
                  <a:cubicBezTo>
                    <a:pt x="12" y="278"/>
                    <a:pt x="12" y="313"/>
                    <a:pt x="12" y="325"/>
                  </a:cubicBezTo>
                  <a:cubicBezTo>
                    <a:pt x="0" y="394"/>
                    <a:pt x="0" y="476"/>
                    <a:pt x="24" y="545"/>
                  </a:cubicBezTo>
                  <a:cubicBezTo>
                    <a:pt x="74" y="714"/>
                    <a:pt x="236" y="803"/>
                    <a:pt x="401" y="803"/>
                  </a:cubicBezTo>
                  <a:cubicBezTo>
                    <a:pt x="462" y="803"/>
                    <a:pt x="524" y="791"/>
                    <a:pt x="581" y="766"/>
                  </a:cubicBezTo>
                  <a:cubicBezTo>
                    <a:pt x="778" y="661"/>
                    <a:pt x="883" y="429"/>
                    <a:pt x="767" y="220"/>
                  </a:cubicBezTo>
                  <a:cubicBezTo>
                    <a:pt x="709" y="104"/>
                    <a:pt x="616" y="23"/>
                    <a:pt x="500" y="11"/>
                  </a:cubicBezTo>
                  <a:cubicBezTo>
                    <a:pt x="472" y="4"/>
                    <a:pt x="443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3474475" y="3625025"/>
              <a:ext cx="22375" cy="20100"/>
            </a:xfrm>
            <a:custGeom>
              <a:rect b="b" l="l" r="r" t="t"/>
              <a:pathLst>
                <a:path extrusionOk="0" h="804" w="895">
                  <a:moveTo>
                    <a:pt x="419" y="192"/>
                  </a:moveTo>
                  <a:cubicBezTo>
                    <a:pt x="434" y="192"/>
                    <a:pt x="450" y="194"/>
                    <a:pt x="465" y="197"/>
                  </a:cubicBezTo>
                  <a:cubicBezTo>
                    <a:pt x="512" y="208"/>
                    <a:pt x="558" y="220"/>
                    <a:pt x="581" y="267"/>
                  </a:cubicBezTo>
                  <a:cubicBezTo>
                    <a:pt x="686" y="371"/>
                    <a:pt x="662" y="522"/>
                    <a:pt x="523" y="592"/>
                  </a:cubicBezTo>
                  <a:cubicBezTo>
                    <a:pt x="484" y="615"/>
                    <a:pt x="439" y="626"/>
                    <a:pt x="395" y="626"/>
                  </a:cubicBezTo>
                  <a:cubicBezTo>
                    <a:pt x="308" y="626"/>
                    <a:pt x="225" y="580"/>
                    <a:pt x="210" y="487"/>
                  </a:cubicBezTo>
                  <a:cubicBezTo>
                    <a:pt x="198" y="383"/>
                    <a:pt x="233" y="267"/>
                    <a:pt x="314" y="220"/>
                  </a:cubicBezTo>
                  <a:cubicBezTo>
                    <a:pt x="340" y="203"/>
                    <a:pt x="378" y="192"/>
                    <a:pt x="419" y="192"/>
                  </a:cubicBezTo>
                  <a:close/>
                  <a:moveTo>
                    <a:pt x="426" y="1"/>
                  </a:moveTo>
                  <a:cubicBezTo>
                    <a:pt x="263" y="1"/>
                    <a:pt x="95" y="107"/>
                    <a:pt x="36" y="255"/>
                  </a:cubicBezTo>
                  <a:cubicBezTo>
                    <a:pt x="24" y="278"/>
                    <a:pt x="24" y="313"/>
                    <a:pt x="24" y="325"/>
                  </a:cubicBezTo>
                  <a:cubicBezTo>
                    <a:pt x="1" y="394"/>
                    <a:pt x="1" y="475"/>
                    <a:pt x="36" y="545"/>
                  </a:cubicBezTo>
                  <a:cubicBezTo>
                    <a:pt x="86" y="714"/>
                    <a:pt x="248" y="803"/>
                    <a:pt x="408" y="803"/>
                  </a:cubicBezTo>
                  <a:cubicBezTo>
                    <a:pt x="468" y="803"/>
                    <a:pt x="528" y="791"/>
                    <a:pt x="581" y="766"/>
                  </a:cubicBezTo>
                  <a:cubicBezTo>
                    <a:pt x="790" y="661"/>
                    <a:pt x="895" y="429"/>
                    <a:pt x="779" y="220"/>
                  </a:cubicBezTo>
                  <a:cubicBezTo>
                    <a:pt x="732" y="104"/>
                    <a:pt x="628" y="34"/>
                    <a:pt x="512" y="11"/>
                  </a:cubicBezTo>
                  <a:cubicBezTo>
                    <a:pt x="484" y="4"/>
                    <a:pt x="455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3469825" y="3481375"/>
              <a:ext cx="22100" cy="20075"/>
            </a:xfrm>
            <a:custGeom>
              <a:rect b="b" l="l" r="r" t="t"/>
              <a:pathLst>
                <a:path extrusionOk="0" h="803" w="884">
                  <a:moveTo>
                    <a:pt x="419" y="192"/>
                  </a:moveTo>
                  <a:cubicBezTo>
                    <a:pt x="434" y="192"/>
                    <a:pt x="450" y="193"/>
                    <a:pt x="465" y="196"/>
                  </a:cubicBezTo>
                  <a:cubicBezTo>
                    <a:pt x="512" y="208"/>
                    <a:pt x="558" y="220"/>
                    <a:pt x="581" y="266"/>
                  </a:cubicBezTo>
                  <a:cubicBezTo>
                    <a:pt x="686" y="370"/>
                    <a:pt x="639" y="510"/>
                    <a:pt x="523" y="591"/>
                  </a:cubicBezTo>
                  <a:cubicBezTo>
                    <a:pt x="485" y="614"/>
                    <a:pt x="440" y="626"/>
                    <a:pt x="396" y="626"/>
                  </a:cubicBezTo>
                  <a:cubicBezTo>
                    <a:pt x="308" y="626"/>
                    <a:pt x="225" y="579"/>
                    <a:pt x="210" y="487"/>
                  </a:cubicBezTo>
                  <a:cubicBezTo>
                    <a:pt x="187" y="382"/>
                    <a:pt x="233" y="266"/>
                    <a:pt x="303" y="220"/>
                  </a:cubicBezTo>
                  <a:cubicBezTo>
                    <a:pt x="337" y="203"/>
                    <a:pt x="377" y="192"/>
                    <a:pt x="419" y="192"/>
                  </a:cubicBezTo>
                  <a:close/>
                  <a:moveTo>
                    <a:pt x="426" y="0"/>
                  </a:moveTo>
                  <a:cubicBezTo>
                    <a:pt x="263" y="0"/>
                    <a:pt x="95" y="106"/>
                    <a:pt x="36" y="254"/>
                  </a:cubicBezTo>
                  <a:cubicBezTo>
                    <a:pt x="13" y="278"/>
                    <a:pt x="13" y="312"/>
                    <a:pt x="13" y="324"/>
                  </a:cubicBezTo>
                  <a:cubicBezTo>
                    <a:pt x="1" y="394"/>
                    <a:pt x="1" y="475"/>
                    <a:pt x="36" y="545"/>
                  </a:cubicBezTo>
                  <a:cubicBezTo>
                    <a:pt x="87" y="714"/>
                    <a:pt x="248" y="803"/>
                    <a:pt x="408" y="803"/>
                  </a:cubicBezTo>
                  <a:cubicBezTo>
                    <a:pt x="468" y="803"/>
                    <a:pt x="528" y="790"/>
                    <a:pt x="581" y="765"/>
                  </a:cubicBezTo>
                  <a:cubicBezTo>
                    <a:pt x="790" y="661"/>
                    <a:pt x="883" y="428"/>
                    <a:pt x="767" y="220"/>
                  </a:cubicBezTo>
                  <a:cubicBezTo>
                    <a:pt x="709" y="103"/>
                    <a:pt x="628" y="34"/>
                    <a:pt x="512" y="11"/>
                  </a:cubicBezTo>
                  <a:cubicBezTo>
                    <a:pt x="484" y="4"/>
                    <a:pt x="455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483775" y="3510675"/>
              <a:ext cx="22075" cy="20225"/>
            </a:xfrm>
            <a:custGeom>
              <a:rect b="b" l="l" r="r" t="t"/>
              <a:pathLst>
                <a:path extrusionOk="0" h="809" w="883">
                  <a:moveTo>
                    <a:pt x="433" y="192"/>
                  </a:moveTo>
                  <a:cubicBezTo>
                    <a:pt x="447" y="192"/>
                    <a:pt x="462" y="194"/>
                    <a:pt x="476" y="197"/>
                  </a:cubicBezTo>
                  <a:cubicBezTo>
                    <a:pt x="523" y="208"/>
                    <a:pt x="557" y="232"/>
                    <a:pt x="592" y="266"/>
                  </a:cubicBezTo>
                  <a:cubicBezTo>
                    <a:pt x="674" y="371"/>
                    <a:pt x="650" y="534"/>
                    <a:pt x="534" y="592"/>
                  </a:cubicBezTo>
                  <a:cubicBezTo>
                    <a:pt x="493" y="616"/>
                    <a:pt x="445" y="629"/>
                    <a:pt x="399" y="629"/>
                  </a:cubicBezTo>
                  <a:cubicBezTo>
                    <a:pt x="313" y="629"/>
                    <a:pt x="232" y="585"/>
                    <a:pt x="209" y="487"/>
                  </a:cubicBezTo>
                  <a:cubicBezTo>
                    <a:pt x="198" y="383"/>
                    <a:pt x="244" y="266"/>
                    <a:pt x="314" y="232"/>
                  </a:cubicBezTo>
                  <a:cubicBezTo>
                    <a:pt x="348" y="206"/>
                    <a:pt x="390" y="192"/>
                    <a:pt x="433" y="192"/>
                  </a:cubicBezTo>
                  <a:close/>
                  <a:moveTo>
                    <a:pt x="414" y="1"/>
                  </a:moveTo>
                  <a:cubicBezTo>
                    <a:pt x="251" y="1"/>
                    <a:pt x="83" y="107"/>
                    <a:pt x="23" y="255"/>
                  </a:cubicBezTo>
                  <a:cubicBezTo>
                    <a:pt x="12" y="290"/>
                    <a:pt x="12" y="313"/>
                    <a:pt x="12" y="325"/>
                  </a:cubicBezTo>
                  <a:cubicBezTo>
                    <a:pt x="0" y="406"/>
                    <a:pt x="0" y="475"/>
                    <a:pt x="23" y="545"/>
                  </a:cubicBezTo>
                  <a:cubicBezTo>
                    <a:pt x="74" y="713"/>
                    <a:pt x="234" y="808"/>
                    <a:pt x="398" y="808"/>
                  </a:cubicBezTo>
                  <a:cubicBezTo>
                    <a:pt x="460" y="808"/>
                    <a:pt x="523" y="795"/>
                    <a:pt x="581" y="766"/>
                  </a:cubicBezTo>
                  <a:cubicBezTo>
                    <a:pt x="778" y="661"/>
                    <a:pt x="883" y="429"/>
                    <a:pt x="766" y="232"/>
                  </a:cubicBezTo>
                  <a:cubicBezTo>
                    <a:pt x="720" y="116"/>
                    <a:pt x="639" y="34"/>
                    <a:pt x="499" y="11"/>
                  </a:cubicBezTo>
                  <a:cubicBezTo>
                    <a:pt x="472" y="4"/>
                    <a:pt x="443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3499150" y="3538550"/>
              <a:ext cx="22375" cy="20200"/>
            </a:xfrm>
            <a:custGeom>
              <a:rect b="b" l="l" r="r" t="t"/>
              <a:pathLst>
                <a:path extrusionOk="0" h="808" w="895">
                  <a:moveTo>
                    <a:pt x="422" y="192"/>
                  </a:moveTo>
                  <a:cubicBezTo>
                    <a:pt x="436" y="192"/>
                    <a:pt x="450" y="193"/>
                    <a:pt x="465" y="196"/>
                  </a:cubicBezTo>
                  <a:cubicBezTo>
                    <a:pt x="511" y="208"/>
                    <a:pt x="558" y="231"/>
                    <a:pt x="581" y="266"/>
                  </a:cubicBezTo>
                  <a:cubicBezTo>
                    <a:pt x="685" y="370"/>
                    <a:pt x="662" y="521"/>
                    <a:pt x="523" y="591"/>
                  </a:cubicBezTo>
                  <a:cubicBezTo>
                    <a:pt x="482" y="616"/>
                    <a:pt x="434" y="629"/>
                    <a:pt x="388" y="629"/>
                  </a:cubicBezTo>
                  <a:cubicBezTo>
                    <a:pt x="303" y="629"/>
                    <a:pt x="225" y="584"/>
                    <a:pt x="209" y="487"/>
                  </a:cubicBezTo>
                  <a:cubicBezTo>
                    <a:pt x="198" y="382"/>
                    <a:pt x="233" y="266"/>
                    <a:pt x="314" y="231"/>
                  </a:cubicBezTo>
                  <a:cubicBezTo>
                    <a:pt x="340" y="205"/>
                    <a:pt x="379" y="192"/>
                    <a:pt x="422" y="192"/>
                  </a:cubicBezTo>
                  <a:close/>
                  <a:moveTo>
                    <a:pt x="426" y="0"/>
                  </a:moveTo>
                  <a:cubicBezTo>
                    <a:pt x="263" y="0"/>
                    <a:pt x="95" y="106"/>
                    <a:pt x="35" y="254"/>
                  </a:cubicBezTo>
                  <a:cubicBezTo>
                    <a:pt x="24" y="289"/>
                    <a:pt x="24" y="312"/>
                    <a:pt x="24" y="336"/>
                  </a:cubicBezTo>
                  <a:cubicBezTo>
                    <a:pt x="1" y="405"/>
                    <a:pt x="1" y="475"/>
                    <a:pt x="35" y="545"/>
                  </a:cubicBezTo>
                  <a:cubicBezTo>
                    <a:pt x="86" y="713"/>
                    <a:pt x="246" y="808"/>
                    <a:pt x="405" y="808"/>
                  </a:cubicBezTo>
                  <a:cubicBezTo>
                    <a:pt x="466" y="808"/>
                    <a:pt x="527" y="794"/>
                    <a:pt x="581" y="765"/>
                  </a:cubicBezTo>
                  <a:cubicBezTo>
                    <a:pt x="790" y="661"/>
                    <a:pt x="894" y="429"/>
                    <a:pt x="778" y="231"/>
                  </a:cubicBezTo>
                  <a:cubicBezTo>
                    <a:pt x="732" y="115"/>
                    <a:pt x="639" y="45"/>
                    <a:pt x="511" y="11"/>
                  </a:cubicBezTo>
                  <a:cubicBezTo>
                    <a:pt x="483" y="4"/>
                    <a:pt x="455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3513075" y="3567575"/>
              <a:ext cx="22100" cy="20200"/>
            </a:xfrm>
            <a:custGeom>
              <a:rect b="b" l="l" r="r" t="t"/>
              <a:pathLst>
                <a:path extrusionOk="0" h="808" w="884">
                  <a:moveTo>
                    <a:pt x="433" y="192"/>
                  </a:moveTo>
                  <a:cubicBezTo>
                    <a:pt x="448" y="192"/>
                    <a:pt x="462" y="193"/>
                    <a:pt x="477" y="196"/>
                  </a:cubicBezTo>
                  <a:cubicBezTo>
                    <a:pt x="523" y="208"/>
                    <a:pt x="570" y="231"/>
                    <a:pt x="593" y="266"/>
                  </a:cubicBezTo>
                  <a:cubicBezTo>
                    <a:pt x="686" y="370"/>
                    <a:pt x="651" y="521"/>
                    <a:pt x="535" y="591"/>
                  </a:cubicBezTo>
                  <a:cubicBezTo>
                    <a:pt x="494" y="615"/>
                    <a:pt x="446" y="628"/>
                    <a:pt x="400" y="628"/>
                  </a:cubicBezTo>
                  <a:cubicBezTo>
                    <a:pt x="315" y="628"/>
                    <a:pt x="236" y="584"/>
                    <a:pt x="221" y="486"/>
                  </a:cubicBezTo>
                  <a:cubicBezTo>
                    <a:pt x="198" y="382"/>
                    <a:pt x="245" y="266"/>
                    <a:pt x="314" y="231"/>
                  </a:cubicBezTo>
                  <a:cubicBezTo>
                    <a:pt x="349" y="205"/>
                    <a:pt x="390" y="192"/>
                    <a:pt x="433" y="192"/>
                  </a:cubicBezTo>
                  <a:close/>
                  <a:moveTo>
                    <a:pt x="422" y="0"/>
                  </a:moveTo>
                  <a:cubicBezTo>
                    <a:pt x="254" y="0"/>
                    <a:pt x="93" y="106"/>
                    <a:pt x="24" y="254"/>
                  </a:cubicBezTo>
                  <a:cubicBezTo>
                    <a:pt x="12" y="289"/>
                    <a:pt x="12" y="312"/>
                    <a:pt x="12" y="336"/>
                  </a:cubicBezTo>
                  <a:cubicBezTo>
                    <a:pt x="1" y="405"/>
                    <a:pt x="1" y="475"/>
                    <a:pt x="24" y="545"/>
                  </a:cubicBezTo>
                  <a:cubicBezTo>
                    <a:pt x="83" y="713"/>
                    <a:pt x="239" y="808"/>
                    <a:pt x="400" y="808"/>
                  </a:cubicBezTo>
                  <a:cubicBezTo>
                    <a:pt x="461" y="808"/>
                    <a:pt x="524" y="794"/>
                    <a:pt x="581" y="765"/>
                  </a:cubicBezTo>
                  <a:cubicBezTo>
                    <a:pt x="779" y="661"/>
                    <a:pt x="883" y="428"/>
                    <a:pt x="767" y="231"/>
                  </a:cubicBezTo>
                  <a:cubicBezTo>
                    <a:pt x="721" y="115"/>
                    <a:pt x="639" y="45"/>
                    <a:pt x="512" y="10"/>
                  </a:cubicBezTo>
                  <a:cubicBezTo>
                    <a:pt x="482" y="4"/>
                    <a:pt x="452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528750" y="3596975"/>
              <a:ext cx="22075" cy="20175"/>
            </a:xfrm>
            <a:custGeom>
              <a:rect b="b" l="l" r="r" t="t"/>
              <a:pathLst>
                <a:path extrusionOk="0" h="807" w="883">
                  <a:moveTo>
                    <a:pt x="433" y="188"/>
                  </a:moveTo>
                  <a:cubicBezTo>
                    <a:pt x="448" y="188"/>
                    <a:pt x="462" y="190"/>
                    <a:pt x="477" y="193"/>
                  </a:cubicBezTo>
                  <a:cubicBezTo>
                    <a:pt x="523" y="216"/>
                    <a:pt x="558" y="228"/>
                    <a:pt x="593" y="274"/>
                  </a:cubicBezTo>
                  <a:cubicBezTo>
                    <a:pt x="674" y="379"/>
                    <a:pt x="651" y="518"/>
                    <a:pt x="535" y="587"/>
                  </a:cubicBezTo>
                  <a:cubicBezTo>
                    <a:pt x="494" y="616"/>
                    <a:pt x="446" y="630"/>
                    <a:pt x="400" y="630"/>
                  </a:cubicBezTo>
                  <a:cubicBezTo>
                    <a:pt x="314" y="630"/>
                    <a:pt x="232" y="581"/>
                    <a:pt x="210" y="483"/>
                  </a:cubicBezTo>
                  <a:cubicBezTo>
                    <a:pt x="198" y="390"/>
                    <a:pt x="244" y="274"/>
                    <a:pt x="314" y="228"/>
                  </a:cubicBezTo>
                  <a:cubicBezTo>
                    <a:pt x="349" y="201"/>
                    <a:pt x="390" y="188"/>
                    <a:pt x="433" y="188"/>
                  </a:cubicBezTo>
                  <a:close/>
                  <a:moveTo>
                    <a:pt x="432" y="1"/>
                  </a:moveTo>
                  <a:cubicBezTo>
                    <a:pt x="263" y="1"/>
                    <a:pt x="85" y="109"/>
                    <a:pt x="24" y="262"/>
                  </a:cubicBezTo>
                  <a:cubicBezTo>
                    <a:pt x="12" y="286"/>
                    <a:pt x="12" y="320"/>
                    <a:pt x="12" y="332"/>
                  </a:cubicBezTo>
                  <a:cubicBezTo>
                    <a:pt x="1" y="402"/>
                    <a:pt x="1" y="471"/>
                    <a:pt x="24" y="553"/>
                  </a:cubicBezTo>
                  <a:cubicBezTo>
                    <a:pt x="73" y="718"/>
                    <a:pt x="229" y="807"/>
                    <a:pt x="389" y="807"/>
                  </a:cubicBezTo>
                  <a:cubicBezTo>
                    <a:pt x="454" y="807"/>
                    <a:pt x="521" y="792"/>
                    <a:pt x="581" y="762"/>
                  </a:cubicBezTo>
                  <a:cubicBezTo>
                    <a:pt x="778" y="669"/>
                    <a:pt x="883" y="437"/>
                    <a:pt x="767" y="228"/>
                  </a:cubicBezTo>
                  <a:cubicBezTo>
                    <a:pt x="720" y="112"/>
                    <a:pt x="639" y="42"/>
                    <a:pt x="500" y="7"/>
                  </a:cubicBezTo>
                  <a:cubicBezTo>
                    <a:pt x="478" y="3"/>
                    <a:pt x="455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447700" y="3490275"/>
              <a:ext cx="73350" cy="147650"/>
            </a:xfrm>
            <a:custGeom>
              <a:rect b="b" l="l" r="r" t="t"/>
              <a:pathLst>
                <a:path extrusionOk="0" h="5906" w="2934">
                  <a:moveTo>
                    <a:pt x="103" y="1"/>
                  </a:moveTo>
                  <a:cubicBezTo>
                    <a:pt x="52" y="1"/>
                    <a:pt x="0" y="37"/>
                    <a:pt x="15" y="96"/>
                  </a:cubicBezTo>
                  <a:cubicBezTo>
                    <a:pt x="352" y="1117"/>
                    <a:pt x="921" y="2023"/>
                    <a:pt x="1327" y="3010"/>
                  </a:cubicBezTo>
                  <a:cubicBezTo>
                    <a:pt x="1513" y="3462"/>
                    <a:pt x="1699" y="3927"/>
                    <a:pt x="1884" y="4368"/>
                  </a:cubicBezTo>
                  <a:cubicBezTo>
                    <a:pt x="2105" y="4855"/>
                    <a:pt x="2442" y="5320"/>
                    <a:pt x="2639" y="5831"/>
                  </a:cubicBezTo>
                  <a:cubicBezTo>
                    <a:pt x="2666" y="5884"/>
                    <a:pt x="2708" y="5906"/>
                    <a:pt x="2752" y="5906"/>
                  </a:cubicBezTo>
                  <a:cubicBezTo>
                    <a:pt x="2841" y="5906"/>
                    <a:pt x="2933" y="5812"/>
                    <a:pt x="2894" y="5703"/>
                  </a:cubicBezTo>
                  <a:cubicBezTo>
                    <a:pt x="2523" y="4797"/>
                    <a:pt x="2047" y="3845"/>
                    <a:pt x="1583" y="3010"/>
                  </a:cubicBezTo>
                  <a:cubicBezTo>
                    <a:pt x="1049" y="2058"/>
                    <a:pt x="770" y="978"/>
                    <a:pt x="178" y="38"/>
                  </a:cubicBezTo>
                  <a:cubicBezTo>
                    <a:pt x="161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381325" y="3449650"/>
              <a:ext cx="199700" cy="230525"/>
            </a:xfrm>
            <a:custGeom>
              <a:rect b="b" l="l" r="r" t="t"/>
              <a:pathLst>
                <a:path extrusionOk="0" h="9221" w="7988">
                  <a:moveTo>
                    <a:pt x="4528" y="386"/>
                  </a:moveTo>
                  <a:cubicBezTo>
                    <a:pt x="4853" y="1326"/>
                    <a:pt x="5294" y="2081"/>
                    <a:pt x="5689" y="3009"/>
                  </a:cubicBezTo>
                  <a:cubicBezTo>
                    <a:pt x="5874" y="3462"/>
                    <a:pt x="6316" y="4205"/>
                    <a:pt x="6513" y="4658"/>
                  </a:cubicBezTo>
                  <a:cubicBezTo>
                    <a:pt x="6734" y="5145"/>
                    <a:pt x="7407" y="6318"/>
                    <a:pt x="7593" y="6829"/>
                  </a:cubicBezTo>
                  <a:cubicBezTo>
                    <a:pt x="6734" y="7223"/>
                    <a:pt x="5782" y="7699"/>
                    <a:pt x="5259" y="7990"/>
                  </a:cubicBezTo>
                  <a:cubicBezTo>
                    <a:pt x="4690" y="8315"/>
                    <a:pt x="4110" y="8559"/>
                    <a:pt x="3529" y="8837"/>
                  </a:cubicBezTo>
                  <a:cubicBezTo>
                    <a:pt x="3146" y="7920"/>
                    <a:pt x="2264" y="6086"/>
                    <a:pt x="1800" y="5273"/>
                  </a:cubicBezTo>
                  <a:cubicBezTo>
                    <a:pt x="1266" y="4333"/>
                    <a:pt x="940" y="3346"/>
                    <a:pt x="360" y="2417"/>
                  </a:cubicBezTo>
                  <a:cubicBezTo>
                    <a:pt x="882" y="2173"/>
                    <a:pt x="1382" y="1930"/>
                    <a:pt x="1962" y="1674"/>
                  </a:cubicBezTo>
                  <a:cubicBezTo>
                    <a:pt x="2415" y="1489"/>
                    <a:pt x="3146" y="1059"/>
                    <a:pt x="3599" y="850"/>
                  </a:cubicBezTo>
                  <a:cubicBezTo>
                    <a:pt x="3820" y="746"/>
                    <a:pt x="4168" y="571"/>
                    <a:pt x="4528" y="386"/>
                  </a:cubicBezTo>
                  <a:close/>
                  <a:moveTo>
                    <a:pt x="4585" y="0"/>
                  </a:moveTo>
                  <a:cubicBezTo>
                    <a:pt x="4581" y="0"/>
                    <a:pt x="4578" y="1"/>
                    <a:pt x="4574" y="3"/>
                  </a:cubicBezTo>
                  <a:cubicBezTo>
                    <a:pt x="3692" y="420"/>
                    <a:pt x="2566" y="966"/>
                    <a:pt x="2009" y="1291"/>
                  </a:cubicBezTo>
                  <a:cubicBezTo>
                    <a:pt x="1683" y="1465"/>
                    <a:pt x="1370" y="1628"/>
                    <a:pt x="1045" y="1779"/>
                  </a:cubicBezTo>
                  <a:cubicBezTo>
                    <a:pt x="882" y="1860"/>
                    <a:pt x="708" y="1930"/>
                    <a:pt x="557" y="1999"/>
                  </a:cubicBezTo>
                  <a:cubicBezTo>
                    <a:pt x="465" y="2046"/>
                    <a:pt x="395" y="2069"/>
                    <a:pt x="302" y="2115"/>
                  </a:cubicBezTo>
                  <a:cubicBezTo>
                    <a:pt x="209" y="2162"/>
                    <a:pt x="0" y="2232"/>
                    <a:pt x="58" y="2371"/>
                  </a:cubicBezTo>
                  <a:cubicBezTo>
                    <a:pt x="314" y="3044"/>
                    <a:pt x="650" y="3636"/>
                    <a:pt x="975" y="4298"/>
                  </a:cubicBezTo>
                  <a:cubicBezTo>
                    <a:pt x="987" y="4333"/>
                    <a:pt x="1010" y="4379"/>
                    <a:pt x="1033" y="4426"/>
                  </a:cubicBezTo>
                  <a:cubicBezTo>
                    <a:pt x="1161" y="4681"/>
                    <a:pt x="1277" y="4960"/>
                    <a:pt x="1393" y="5215"/>
                  </a:cubicBezTo>
                  <a:cubicBezTo>
                    <a:pt x="1579" y="5668"/>
                    <a:pt x="2020" y="6411"/>
                    <a:pt x="2218" y="6864"/>
                  </a:cubicBezTo>
                  <a:cubicBezTo>
                    <a:pt x="2438" y="7351"/>
                    <a:pt x="3111" y="8524"/>
                    <a:pt x="3297" y="9034"/>
                  </a:cubicBezTo>
                  <a:cubicBezTo>
                    <a:pt x="3309" y="9081"/>
                    <a:pt x="3355" y="9197"/>
                    <a:pt x="3367" y="9220"/>
                  </a:cubicBezTo>
                  <a:cubicBezTo>
                    <a:pt x="3936" y="8965"/>
                    <a:pt x="4539" y="8663"/>
                    <a:pt x="5155" y="8396"/>
                  </a:cubicBezTo>
                  <a:cubicBezTo>
                    <a:pt x="5596" y="8210"/>
                    <a:pt x="6339" y="7769"/>
                    <a:pt x="6792" y="7572"/>
                  </a:cubicBezTo>
                  <a:cubicBezTo>
                    <a:pt x="7070" y="7456"/>
                    <a:pt x="7987" y="7026"/>
                    <a:pt x="7952" y="6945"/>
                  </a:cubicBezTo>
                  <a:cubicBezTo>
                    <a:pt x="7593" y="6051"/>
                    <a:pt x="6548" y="3903"/>
                    <a:pt x="6072" y="3056"/>
                  </a:cubicBezTo>
                  <a:cubicBezTo>
                    <a:pt x="5536" y="2121"/>
                    <a:pt x="4788" y="0"/>
                    <a:pt x="4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1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"/>
          <p:cNvSpPr txBox="1"/>
          <p:nvPr>
            <p:ph idx="1" type="subTitle"/>
          </p:nvPr>
        </p:nvSpPr>
        <p:spPr>
          <a:xfrm>
            <a:off x="1867375" y="2747724"/>
            <a:ext cx="25494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31" name="Google Shape;431;p9"/>
          <p:cNvSpPr txBox="1"/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b="1" sz="4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32" name="Google Shape;432;p9"/>
          <p:cNvSpPr txBox="1"/>
          <p:nvPr>
            <p:ph idx="2" type="subTitle"/>
          </p:nvPr>
        </p:nvSpPr>
        <p:spPr>
          <a:xfrm>
            <a:off x="2020987" y="2449901"/>
            <a:ext cx="22422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33" name="Google Shape;433;p9"/>
          <p:cNvSpPr txBox="1"/>
          <p:nvPr>
            <p:ph idx="3" type="subTitle"/>
          </p:nvPr>
        </p:nvSpPr>
        <p:spPr>
          <a:xfrm>
            <a:off x="4723770" y="2749161"/>
            <a:ext cx="25494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34" name="Google Shape;434;p9"/>
          <p:cNvSpPr txBox="1"/>
          <p:nvPr>
            <p:ph idx="4" type="subTitle"/>
          </p:nvPr>
        </p:nvSpPr>
        <p:spPr>
          <a:xfrm>
            <a:off x="4877364" y="2449901"/>
            <a:ext cx="22422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435" name="Google Shape;435;p9"/>
          <p:cNvGrpSpPr/>
          <p:nvPr/>
        </p:nvGrpSpPr>
        <p:grpSpPr>
          <a:xfrm flipH="1" rot="-3553717">
            <a:off x="7688754" y="3898355"/>
            <a:ext cx="1657053" cy="1186673"/>
            <a:chOff x="2656025" y="2684075"/>
            <a:chExt cx="464100" cy="332350"/>
          </a:xfrm>
        </p:grpSpPr>
        <p:sp>
          <p:nvSpPr>
            <p:cNvPr id="436" name="Google Shape;436;p9"/>
            <p:cNvSpPr/>
            <p:nvPr/>
          </p:nvSpPr>
          <p:spPr>
            <a:xfrm>
              <a:off x="2667050" y="2740950"/>
              <a:ext cx="2650" cy="7000"/>
            </a:xfrm>
            <a:custGeom>
              <a:rect b="b" l="l" r="r" t="t"/>
              <a:pathLst>
                <a:path extrusionOk="0" h="280" w="106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2656025" y="2684075"/>
              <a:ext cx="464100" cy="332350"/>
            </a:xfrm>
            <a:custGeom>
              <a:rect b="b" l="l" r="r" t="t"/>
              <a:pathLst>
                <a:path extrusionOk="0" h="13294" w="18564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2680700" y="2709625"/>
              <a:ext cx="45600" cy="42675"/>
            </a:xfrm>
            <a:custGeom>
              <a:rect b="b" l="l" r="r" t="t"/>
              <a:pathLst>
                <a:path extrusionOk="0" h="1707" w="1824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9"/>
          <p:cNvGrpSpPr/>
          <p:nvPr/>
        </p:nvGrpSpPr>
        <p:grpSpPr>
          <a:xfrm flipH="1" rot="2084963">
            <a:off x="1022764" y="-103695"/>
            <a:ext cx="1670611" cy="1197127"/>
            <a:chOff x="692625" y="2569725"/>
            <a:chExt cx="463800" cy="332350"/>
          </a:xfrm>
        </p:grpSpPr>
        <p:sp>
          <p:nvSpPr>
            <p:cNvPr id="440" name="Google Shape;440;p9"/>
            <p:cNvSpPr/>
            <p:nvPr/>
          </p:nvSpPr>
          <p:spPr>
            <a:xfrm>
              <a:off x="692625" y="2569725"/>
              <a:ext cx="463800" cy="332350"/>
            </a:xfrm>
            <a:custGeom>
              <a:rect b="b" l="l" r="r" t="t"/>
              <a:pathLst>
                <a:path extrusionOk="0" h="13294" w="18552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1086750" y="2833825"/>
              <a:ext cx="45300" cy="43000"/>
            </a:xfrm>
            <a:custGeom>
              <a:rect b="b" l="l" r="r" t="t"/>
              <a:pathLst>
                <a:path extrusionOk="0" h="1720" w="1812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Google Shape;442;p9"/>
          <p:cNvGrpSpPr/>
          <p:nvPr/>
        </p:nvGrpSpPr>
        <p:grpSpPr>
          <a:xfrm flipH="1" rot="1062273">
            <a:off x="-107477" y="229689"/>
            <a:ext cx="384784" cy="1297441"/>
            <a:chOff x="954700" y="3672025"/>
            <a:chExt cx="106825" cy="360200"/>
          </a:xfrm>
        </p:grpSpPr>
        <p:sp>
          <p:nvSpPr>
            <p:cNvPr id="443" name="Google Shape;443;p9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9"/>
          <p:cNvGrpSpPr/>
          <p:nvPr/>
        </p:nvGrpSpPr>
        <p:grpSpPr>
          <a:xfrm flipH="1" rot="-1031363">
            <a:off x="-137267" y="1716289"/>
            <a:ext cx="781001" cy="756958"/>
            <a:chOff x="852825" y="3133350"/>
            <a:chExt cx="216825" cy="210150"/>
          </a:xfrm>
        </p:grpSpPr>
        <p:sp>
          <p:nvSpPr>
            <p:cNvPr id="453" name="Google Shape;453;p9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9"/>
          <p:cNvGrpSpPr/>
          <p:nvPr/>
        </p:nvGrpSpPr>
        <p:grpSpPr>
          <a:xfrm flipH="1" rot="9086648">
            <a:off x="2361570" y="-673704"/>
            <a:ext cx="351283" cy="1120755"/>
            <a:chOff x="616875" y="3027700"/>
            <a:chExt cx="97525" cy="311150"/>
          </a:xfrm>
        </p:grpSpPr>
        <p:sp>
          <p:nvSpPr>
            <p:cNvPr id="456" name="Google Shape;456;p9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9"/>
          <p:cNvGrpSpPr/>
          <p:nvPr/>
        </p:nvGrpSpPr>
        <p:grpSpPr>
          <a:xfrm flipH="1" rot="-1974894">
            <a:off x="1370005" y="872286"/>
            <a:ext cx="233139" cy="565604"/>
            <a:chOff x="1282375" y="3450000"/>
            <a:chExt cx="64725" cy="157025"/>
          </a:xfrm>
        </p:grpSpPr>
        <p:sp>
          <p:nvSpPr>
            <p:cNvPr id="462" name="Google Shape;462;p9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9"/>
          <p:cNvGrpSpPr/>
          <p:nvPr/>
        </p:nvGrpSpPr>
        <p:grpSpPr>
          <a:xfrm flipH="1" rot="-1302591">
            <a:off x="6086406" y="4653389"/>
            <a:ext cx="378569" cy="592888"/>
            <a:chOff x="683900" y="3612800"/>
            <a:chExt cx="105100" cy="164600"/>
          </a:xfrm>
        </p:grpSpPr>
        <p:sp>
          <p:nvSpPr>
            <p:cNvPr id="466" name="Google Shape;466;p9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9"/>
          <p:cNvGrpSpPr/>
          <p:nvPr/>
        </p:nvGrpSpPr>
        <p:grpSpPr>
          <a:xfrm flipH="1" rot="-1974894">
            <a:off x="8706980" y="2937336"/>
            <a:ext cx="233139" cy="565604"/>
            <a:chOff x="1282375" y="3450000"/>
            <a:chExt cx="64725" cy="157025"/>
          </a:xfrm>
        </p:grpSpPr>
        <p:sp>
          <p:nvSpPr>
            <p:cNvPr id="469" name="Google Shape;469;p9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9"/>
          <p:cNvGrpSpPr/>
          <p:nvPr/>
        </p:nvGrpSpPr>
        <p:grpSpPr>
          <a:xfrm flipH="1" rot="762759">
            <a:off x="7516114" y="3314521"/>
            <a:ext cx="590931" cy="1096303"/>
            <a:chOff x="2369275" y="3344925"/>
            <a:chExt cx="160525" cy="297800"/>
          </a:xfrm>
        </p:grpSpPr>
        <p:sp>
          <p:nvSpPr>
            <p:cNvPr id="473" name="Google Shape;473;p9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flipH="1" rot="-4092482">
            <a:off x="344761" y="-173701"/>
            <a:ext cx="773115" cy="298133"/>
            <a:chOff x="1154075" y="3734125"/>
            <a:chExt cx="201750" cy="77800"/>
          </a:xfrm>
        </p:grpSpPr>
        <p:sp>
          <p:nvSpPr>
            <p:cNvPr id="489" name="Google Shape;489;p9"/>
            <p:cNvSpPr/>
            <p:nvPr/>
          </p:nvSpPr>
          <p:spPr>
            <a:xfrm>
              <a:off x="1154075" y="3734125"/>
              <a:ext cx="201750" cy="77800"/>
            </a:xfrm>
            <a:custGeom>
              <a:rect b="b" l="l" r="r" t="t"/>
              <a:pathLst>
                <a:path extrusionOk="0" h="3112" w="807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1260300" y="3765475"/>
              <a:ext cx="8450" cy="6400"/>
            </a:xfrm>
            <a:custGeom>
              <a:rect b="b" l="l" r="r" t="t"/>
              <a:pathLst>
                <a:path extrusionOk="0" h="256" w="338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1248125" y="3760250"/>
              <a:ext cx="9025" cy="6400"/>
            </a:xfrm>
            <a:custGeom>
              <a:rect b="b" l="l" r="r" t="t"/>
              <a:pathLst>
                <a:path extrusionOk="0" h="256" w="361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1237675" y="3776500"/>
              <a:ext cx="7275" cy="6125"/>
            </a:xfrm>
            <a:custGeom>
              <a:rect b="b" l="l" r="r" t="t"/>
              <a:pathLst>
                <a:path extrusionOk="0" h="245" w="291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1231000" y="3764600"/>
              <a:ext cx="7275" cy="5250"/>
            </a:xfrm>
            <a:custGeom>
              <a:rect b="b" l="l" r="r" t="t"/>
              <a:pathLst>
                <a:path extrusionOk="0" h="210" w="291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1248400" y="3769825"/>
              <a:ext cx="7875" cy="6700"/>
            </a:xfrm>
            <a:custGeom>
              <a:rect b="b" l="l" r="r" t="t"/>
              <a:pathLst>
                <a:path extrusionOk="0" h="268" w="315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1256250" y="3784325"/>
              <a:ext cx="4375" cy="5850"/>
            </a:xfrm>
            <a:custGeom>
              <a:rect b="b" l="l" r="r" t="t"/>
              <a:pathLst>
                <a:path extrusionOk="0" h="234" w="175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9"/>
          <p:cNvGrpSpPr/>
          <p:nvPr/>
        </p:nvGrpSpPr>
        <p:grpSpPr>
          <a:xfrm flipH="1" rot="-1415750">
            <a:off x="430215" y="501184"/>
            <a:ext cx="602211" cy="1005088"/>
            <a:chOff x="1980950" y="3649100"/>
            <a:chExt cx="146600" cy="244675"/>
          </a:xfrm>
        </p:grpSpPr>
        <p:sp>
          <p:nvSpPr>
            <p:cNvPr id="497" name="Google Shape;497;p9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9"/>
          <p:cNvSpPr/>
          <p:nvPr/>
        </p:nvSpPr>
        <p:spPr>
          <a:xfrm flipH="1" rot="-897778">
            <a:off x="825036" y="1701916"/>
            <a:ext cx="540259" cy="223794"/>
          </a:xfrm>
          <a:custGeom>
            <a:rect b="b" l="l" r="r" t="t"/>
            <a:pathLst>
              <a:path extrusionOk="0" h="2602" w="6282">
                <a:moveTo>
                  <a:pt x="3774" y="12"/>
                </a:moveTo>
                <a:cubicBezTo>
                  <a:pt x="4017" y="12"/>
                  <a:pt x="4261" y="24"/>
                  <a:pt x="4505" y="12"/>
                </a:cubicBezTo>
                <a:cubicBezTo>
                  <a:pt x="4842" y="1"/>
                  <a:pt x="5167" y="59"/>
                  <a:pt x="5469" y="152"/>
                </a:cubicBezTo>
                <a:cubicBezTo>
                  <a:pt x="5492" y="175"/>
                  <a:pt x="5527" y="186"/>
                  <a:pt x="5550" y="186"/>
                </a:cubicBezTo>
                <a:cubicBezTo>
                  <a:pt x="5817" y="198"/>
                  <a:pt x="5956" y="361"/>
                  <a:pt x="6072" y="570"/>
                </a:cubicBezTo>
                <a:cubicBezTo>
                  <a:pt x="6177" y="720"/>
                  <a:pt x="6281" y="895"/>
                  <a:pt x="6246" y="1104"/>
                </a:cubicBezTo>
                <a:cubicBezTo>
                  <a:pt x="6235" y="1301"/>
                  <a:pt x="6177" y="1498"/>
                  <a:pt x="6119" y="1696"/>
                </a:cubicBezTo>
                <a:cubicBezTo>
                  <a:pt x="6061" y="1881"/>
                  <a:pt x="5898" y="2021"/>
                  <a:pt x="5747" y="2114"/>
                </a:cubicBezTo>
                <a:cubicBezTo>
                  <a:pt x="5701" y="2148"/>
                  <a:pt x="5631" y="2160"/>
                  <a:pt x="5585" y="2206"/>
                </a:cubicBezTo>
                <a:cubicBezTo>
                  <a:pt x="5515" y="2276"/>
                  <a:pt x="5422" y="2288"/>
                  <a:pt x="5318" y="2264"/>
                </a:cubicBezTo>
                <a:cubicBezTo>
                  <a:pt x="5225" y="2218"/>
                  <a:pt x="5120" y="2253"/>
                  <a:pt x="5016" y="2264"/>
                </a:cubicBezTo>
                <a:cubicBezTo>
                  <a:pt x="4842" y="2288"/>
                  <a:pt x="4679" y="2346"/>
                  <a:pt x="4505" y="2381"/>
                </a:cubicBezTo>
                <a:cubicBezTo>
                  <a:pt x="4412" y="2392"/>
                  <a:pt x="4296" y="2404"/>
                  <a:pt x="4180" y="2404"/>
                </a:cubicBezTo>
                <a:cubicBezTo>
                  <a:pt x="4017" y="2404"/>
                  <a:pt x="3866" y="2404"/>
                  <a:pt x="3727" y="2450"/>
                </a:cubicBezTo>
                <a:cubicBezTo>
                  <a:pt x="3553" y="2497"/>
                  <a:pt x="3367" y="2508"/>
                  <a:pt x="3170" y="2508"/>
                </a:cubicBezTo>
                <a:cubicBezTo>
                  <a:pt x="3054" y="2508"/>
                  <a:pt x="2926" y="2508"/>
                  <a:pt x="2810" y="2555"/>
                </a:cubicBezTo>
                <a:cubicBezTo>
                  <a:pt x="2740" y="2578"/>
                  <a:pt x="2647" y="2578"/>
                  <a:pt x="2566" y="2578"/>
                </a:cubicBezTo>
                <a:cubicBezTo>
                  <a:pt x="2171" y="2578"/>
                  <a:pt x="1765" y="2601"/>
                  <a:pt x="1370" y="2578"/>
                </a:cubicBezTo>
                <a:cubicBezTo>
                  <a:pt x="1022" y="2578"/>
                  <a:pt x="720" y="2462"/>
                  <a:pt x="430" y="2276"/>
                </a:cubicBezTo>
                <a:cubicBezTo>
                  <a:pt x="360" y="2230"/>
                  <a:pt x="302" y="2172"/>
                  <a:pt x="256" y="2102"/>
                </a:cubicBezTo>
                <a:cubicBezTo>
                  <a:pt x="117" y="1847"/>
                  <a:pt x="1" y="1568"/>
                  <a:pt x="35" y="1266"/>
                </a:cubicBezTo>
                <a:cubicBezTo>
                  <a:pt x="59" y="1162"/>
                  <a:pt x="93" y="1045"/>
                  <a:pt x="151" y="953"/>
                </a:cubicBezTo>
                <a:cubicBezTo>
                  <a:pt x="291" y="767"/>
                  <a:pt x="442" y="593"/>
                  <a:pt x="662" y="477"/>
                </a:cubicBezTo>
                <a:cubicBezTo>
                  <a:pt x="778" y="419"/>
                  <a:pt x="906" y="372"/>
                  <a:pt x="1022" y="303"/>
                </a:cubicBezTo>
                <a:cubicBezTo>
                  <a:pt x="1161" y="210"/>
                  <a:pt x="1301" y="175"/>
                  <a:pt x="1463" y="186"/>
                </a:cubicBezTo>
                <a:lnTo>
                  <a:pt x="1521" y="186"/>
                </a:lnTo>
                <a:cubicBezTo>
                  <a:pt x="1754" y="105"/>
                  <a:pt x="1986" y="105"/>
                  <a:pt x="2218" y="117"/>
                </a:cubicBezTo>
                <a:cubicBezTo>
                  <a:pt x="2241" y="117"/>
                  <a:pt x="2276" y="117"/>
                  <a:pt x="2299" y="105"/>
                </a:cubicBezTo>
                <a:cubicBezTo>
                  <a:pt x="2473" y="1"/>
                  <a:pt x="2659" y="24"/>
                  <a:pt x="2845" y="24"/>
                </a:cubicBezTo>
                <a:cubicBezTo>
                  <a:pt x="3147" y="12"/>
                  <a:pt x="3460" y="12"/>
                  <a:pt x="3774" y="12"/>
                </a:cubicBezTo>
                <a:close/>
                <a:moveTo>
                  <a:pt x="3263" y="2218"/>
                </a:moveTo>
                <a:cubicBezTo>
                  <a:pt x="3321" y="2055"/>
                  <a:pt x="3379" y="1916"/>
                  <a:pt x="3437" y="1788"/>
                </a:cubicBezTo>
                <a:cubicBezTo>
                  <a:pt x="3541" y="1568"/>
                  <a:pt x="3541" y="1162"/>
                  <a:pt x="3448" y="918"/>
                </a:cubicBezTo>
                <a:cubicBezTo>
                  <a:pt x="3402" y="813"/>
                  <a:pt x="3390" y="697"/>
                  <a:pt x="3321" y="604"/>
                </a:cubicBezTo>
                <a:cubicBezTo>
                  <a:pt x="3135" y="361"/>
                  <a:pt x="2856" y="244"/>
                  <a:pt x="2566" y="337"/>
                </a:cubicBezTo>
                <a:cubicBezTo>
                  <a:pt x="2357" y="395"/>
                  <a:pt x="2160" y="395"/>
                  <a:pt x="1951" y="407"/>
                </a:cubicBezTo>
                <a:cubicBezTo>
                  <a:pt x="1916" y="407"/>
                  <a:pt x="1846" y="407"/>
                  <a:pt x="1812" y="419"/>
                </a:cubicBezTo>
                <a:cubicBezTo>
                  <a:pt x="1649" y="488"/>
                  <a:pt x="1487" y="465"/>
                  <a:pt x="1336" y="511"/>
                </a:cubicBezTo>
                <a:cubicBezTo>
                  <a:pt x="1173" y="546"/>
                  <a:pt x="1022" y="686"/>
                  <a:pt x="871" y="720"/>
                </a:cubicBezTo>
                <a:cubicBezTo>
                  <a:pt x="709" y="767"/>
                  <a:pt x="604" y="871"/>
                  <a:pt x="500" y="987"/>
                </a:cubicBezTo>
                <a:cubicBezTo>
                  <a:pt x="384" y="1104"/>
                  <a:pt x="302" y="1243"/>
                  <a:pt x="326" y="1417"/>
                </a:cubicBezTo>
                <a:cubicBezTo>
                  <a:pt x="360" y="1626"/>
                  <a:pt x="418" y="1847"/>
                  <a:pt x="546" y="2021"/>
                </a:cubicBezTo>
                <a:cubicBezTo>
                  <a:pt x="558" y="2032"/>
                  <a:pt x="581" y="2044"/>
                  <a:pt x="593" y="2044"/>
                </a:cubicBezTo>
                <a:cubicBezTo>
                  <a:pt x="836" y="2206"/>
                  <a:pt x="1115" y="2276"/>
                  <a:pt x="1405" y="2288"/>
                </a:cubicBezTo>
                <a:cubicBezTo>
                  <a:pt x="1777" y="2323"/>
                  <a:pt x="2160" y="2311"/>
                  <a:pt x="2531" y="2311"/>
                </a:cubicBezTo>
                <a:cubicBezTo>
                  <a:pt x="2578" y="2311"/>
                  <a:pt x="2624" y="2311"/>
                  <a:pt x="2647" y="2288"/>
                </a:cubicBezTo>
                <a:cubicBezTo>
                  <a:pt x="2856" y="2218"/>
                  <a:pt x="3042" y="2218"/>
                  <a:pt x="3263" y="2218"/>
                </a:cubicBezTo>
                <a:close/>
                <a:moveTo>
                  <a:pt x="3518" y="314"/>
                </a:moveTo>
                <a:cubicBezTo>
                  <a:pt x="3541" y="361"/>
                  <a:pt x="3541" y="395"/>
                  <a:pt x="3553" y="419"/>
                </a:cubicBezTo>
                <a:cubicBezTo>
                  <a:pt x="3774" y="895"/>
                  <a:pt x="3774" y="895"/>
                  <a:pt x="3774" y="1417"/>
                </a:cubicBezTo>
                <a:cubicBezTo>
                  <a:pt x="3774" y="1614"/>
                  <a:pt x="3750" y="1788"/>
                  <a:pt x="3657" y="1939"/>
                </a:cubicBezTo>
                <a:cubicBezTo>
                  <a:pt x="3611" y="2021"/>
                  <a:pt x="3565" y="2090"/>
                  <a:pt x="3623" y="2195"/>
                </a:cubicBezTo>
                <a:cubicBezTo>
                  <a:pt x="3692" y="2172"/>
                  <a:pt x="3785" y="2160"/>
                  <a:pt x="3855" y="2160"/>
                </a:cubicBezTo>
                <a:cubicBezTo>
                  <a:pt x="4145" y="2172"/>
                  <a:pt x="4412" y="2055"/>
                  <a:pt x="4702" y="2055"/>
                </a:cubicBezTo>
                <a:cubicBezTo>
                  <a:pt x="4760" y="2055"/>
                  <a:pt x="4830" y="2044"/>
                  <a:pt x="4876" y="1997"/>
                </a:cubicBezTo>
                <a:cubicBezTo>
                  <a:pt x="5016" y="1916"/>
                  <a:pt x="5178" y="1905"/>
                  <a:pt x="5318" y="1928"/>
                </a:cubicBezTo>
                <a:cubicBezTo>
                  <a:pt x="5469" y="1963"/>
                  <a:pt x="5550" y="1881"/>
                  <a:pt x="5654" y="1847"/>
                </a:cubicBezTo>
                <a:cubicBezTo>
                  <a:pt x="5782" y="1788"/>
                  <a:pt x="5817" y="1672"/>
                  <a:pt x="5863" y="1556"/>
                </a:cubicBezTo>
                <a:cubicBezTo>
                  <a:pt x="5898" y="1417"/>
                  <a:pt x="5933" y="1301"/>
                  <a:pt x="5956" y="1173"/>
                </a:cubicBezTo>
                <a:cubicBezTo>
                  <a:pt x="5979" y="1104"/>
                  <a:pt x="5956" y="1022"/>
                  <a:pt x="5933" y="976"/>
                </a:cubicBezTo>
                <a:cubicBezTo>
                  <a:pt x="5898" y="883"/>
                  <a:pt x="5840" y="813"/>
                  <a:pt x="5817" y="720"/>
                </a:cubicBezTo>
                <a:cubicBezTo>
                  <a:pt x="5782" y="639"/>
                  <a:pt x="5724" y="593"/>
                  <a:pt x="5643" y="558"/>
                </a:cubicBezTo>
                <a:cubicBezTo>
                  <a:pt x="5376" y="442"/>
                  <a:pt x="5109" y="361"/>
                  <a:pt x="4830" y="349"/>
                </a:cubicBezTo>
                <a:cubicBezTo>
                  <a:pt x="4389" y="291"/>
                  <a:pt x="3959" y="314"/>
                  <a:pt x="3518" y="31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9" name="Google Shape;509;p9"/>
          <p:cNvGrpSpPr/>
          <p:nvPr/>
        </p:nvGrpSpPr>
        <p:grpSpPr>
          <a:xfrm flipH="1" rot="-1425117">
            <a:off x="6647985" y="4272006"/>
            <a:ext cx="870560" cy="1160758"/>
            <a:chOff x="2957300" y="3608175"/>
            <a:chExt cx="231325" cy="310850"/>
          </a:xfrm>
        </p:grpSpPr>
        <p:sp>
          <p:nvSpPr>
            <p:cNvPr id="510" name="Google Shape;510;p9"/>
            <p:cNvSpPr/>
            <p:nvPr/>
          </p:nvSpPr>
          <p:spPr>
            <a:xfrm>
              <a:off x="3005750" y="3695225"/>
              <a:ext cx="44725" cy="62725"/>
            </a:xfrm>
            <a:custGeom>
              <a:rect b="b" l="l" r="r" t="t"/>
              <a:pathLst>
                <a:path extrusionOk="0" h="2509" w="1789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3028975" y="3841800"/>
              <a:ext cx="104500" cy="10775"/>
            </a:xfrm>
            <a:custGeom>
              <a:rect b="b" l="l" r="r" t="t"/>
              <a:pathLst>
                <a:path extrusionOk="0" h="431" w="418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3025775" y="3805825"/>
              <a:ext cx="108300" cy="13950"/>
            </a:xfrm>
            <a:custGeom>
              <a:rect b="b" l="l" r="r" t="t"/>
              <a:pathLst>
                <a:path extrusionOk="0" h="558" w="4332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3020275" y="3776800"/>
              <a:ext cx="113800" cy="15675"/>
            </a:xfrm>
            <a:custGeom>
              <a:rect b="b" l="l" r="r" t="t"/>
              <a:pathLst>
                <a:path extrusionOk="0" h="627" w="4552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60025" y="3695825"/>
              <a:ext cx="58650" cy="12200"/>
            </a:xfrm>
            <a:custGeom>
              <a:rect b="b" l="l" r="r" t="t"/>
              <a:pathLst>
                <a:path extrusionOk="0" h="488" w="2346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3064675" y="3720200"/>
              <a:ext cx="56900" cy="13075"/>
            </a:xfrm>
            <a:custGeom>
              <a:rect b="b" l="l" r="r" t="t"/>
              <a:pathLst>
                <a:path extrusionOk="0" h="523" w="2276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3060600" y="3742250"/>
              <a:ext cx="43850" cy="10175"/>
            </a:xfrm>
            <a:custGeom>
              <a:rect b="b" l="l" r="r" t="t"/>
              <a:pathLst>
                <a:path extrusionOk="0" h="407" w="1754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3115750" y="3743425"/>
              <a:ext cx="4100" cy="4075"/>
            </a:xfrm>
            <a:custGeom>
              <a:rect b="b" l="l" r="r" t="t"/>
              <a:pathLst>
                <a:path extrusionOk="0" h="163" w="164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2957300" y="3608175"/>
              <a:ext cx="231325" cy="310850"/>
            </a:xfrm>
            <a:custGeom>
              <a:rect b="b" l="l" r="r" t="t"/>
              <a:pathLst>
                <a:path extrusionOk="0" h="12434" w="9253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AND_TWO_COLUMNS_2">
    <p:bg>
      <p:bgPr>
        <a:solidFill>
          <a:schemeClr val="accent1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 txBox="1"/>
          <p:nvPr>
            <p:ph idx="1" type="subTitle"/>
          </p:nvPr>
        </p:nvSpPr>
        <p:spPr>
          <a:xfrm>
            <a:off x="3297300" y="1957675"/>
            <a:ext cx="25494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521" name="Google Shape;521;p10"/>
          <p:cNvSpPr txBox="1"/>
          <p:nvPr>
            <p:ph type="ctrTitle"/>
          </p:nvPr>
        </p:nvSpPr>
        <p:spPr>
          <a:xfrm>
            <a:off x="2674350" y="723533"/>
            <a:ext cx="3795300" cy="10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Font typeface="Neucha"/>
              <a:buNone/>
              <a:defRPr b="1" sz="6000">
                <a:latin typeface="Neucha"/>
                <a:ea typeface="Neucha"/>
                <a:cs typeface="Neucha"/>
                <a:sym typeface="Neuch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522" name="Google Shape;522;p10"/>
          <p:cNvSpPr txBox="1"/>
          <p:nvPr>
            <p:ph idx="2" type="subTitle"/>
          </p:nvPr>
        </p:nvSpPr>
        <p:spPr>
          <a:xfrm>
            <a:off x="2295450" y="1659850"/>
            <a:ext cx="45531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b="1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523" name="Google Shape;523;p10"/>
          <p:cNvGrpSpPr/>
          <p:nvPr/>
        </p:nvGrpSpPr>
        <p:grpSpPr>
          <a:xfrm flipH="1" rot="-3553717">
            <a:off x="7688754" y="3898355"/>
            <a:ext cx="1657053" cy="1186673"/>
            <a:chOff x="2656025" y="2684075"/>
            <a:chExt cx="464100" cy="332350"/>
          </a:xfrm>
        </p:grpSpPr>
        <p:sp>
          <p:nvSpPr>
            <p:cNvPr id="524" name="Google Shape;524;p10"/>
            <p:cNvSpPr/>
            <p:nvPr/>
          </p:nvSpPr>
          <p:spPr>
            <a:xfrm>
              <a:off x="2667050" y="2932225"/>
              <a:ext cx="22950" cy="34550"/>
            </a:xfrm>
            <a:custGeom>
              <a:rect b="b" l="l" r="r" t="t"/>
              <a:pathLst>
                <a:path extrusionOk="0" h="1382" w="918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2658650" y="2881150"/>
              <a:ext cx="27875" cy="35125"/>
            </a:xfrm>
            <a:custGeom>
              <a:rect b="b" l="l" r="r" t="t"/>
              <a:pathLst>
                <a:path extrusionOk="0" h="1405" w="1115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2683025" y="2713625"/>
              <a:ext cx="37750" cy="19525"/>
            </a:xfrm>
            <a:custGeom>
              <a:rect b="b" l="l" r="r" t="t"/>
              <a:pathLst>
                <a:path extrusionOk="0" h="781" w="151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2667050" y="2740950"/>
              <a:ext cx="2650" cy="7000"/>
            </a:xfrm>
            <a:custGeom>
              <a:rect b="b" l="l" r="r" t="t"/>
              <a:pathLst>
                <a:path extrusionOk="0" h="280" w="106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2660100" y="2687000"/>
              <a:ext cx="85050" cy="53975"/>
            </a:xfrm>
            <a:custGeom>
              <a:rect b="b" l="l" r="r" t="t"/>
              <a:pathLst>
                <a:path extrusionOk="0" h="2159" w="3402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2747450" y="2731375"/>
              <a:ext cx="364850" cy="273150"/>
            </a:xfrm>
            <a:custGeom>
              <a:rect b="b" l="l" r="r" t="t"/>
              <a:pathLst>
                <a:path extrusionOk="0" h="10926" w="14594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2656025" y="2684075"/>
              <a:ext cx="464100" cy="332350"/>
            </a:xfrm>
            <a:custGeom>
              <a:rect b="b" l="l" r="r" t="t"/>
              <a:pathLst>
                <a:path extrusionOk="0" h="13294" w="18564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2680700" y="2709625"/>
              <a:ext cx="45600" cy="42675"/>
            </a:xfrm>
            <a:custGeom>
              <a:rect b="b" l="l" r="r" t="t"/>
              <a:pathLst>
                <a:path extrusionOk="0" h="1707" w="1824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10"/>
          <p:cNvGrpSpPr/>
          <p:nvPr/>
        </p:nvGrpSpPr>
        <p:grpSpPr>
          <a:xfrm flipH="1" rot="-1425117">
            <a:off x="6752048" y="4272006"/>
            <a:ext cx="870560" cy="1160758"/>
            <a:chOff x="2957300" y="3608175"/>
            <a:chExt cx="231325" cy="310850"/>
          </a:xfrm>
        </p:grpSpPr>
        <p:sp>
          <p:nvSpPr>
            <p:cNvPr id="533" name="Google Shape;533;p10"/>
            <p:cNvSpPr/>
            <p:nvPr/>
          </p:nvSpPr>
          <p:spPr>
            <a:xfrm>
              <a:off x="3008075" y="3700175"/>
              <a:ext cx="38925" cy="54575"/>
            </a:xfrm>
            <a:custGeom>
              <a:rect b="b" l="l" r="r" t="t"/>
              <a:pathLst>
                <a:path extrusionOk="0" h="2183" w="1557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2959025" y="3631375"/>
              <a:ext cx="57775" cy="284175"/>
            </a:xfrm>
            <a:custGeom>
              <a:rect b="b" l="l" r="r" t="t"/>
              <a:pathLst>
                <a:path extrusionOk="0" h="11367" w="2311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3022600" y="3614550"/>
              <a:ext cx="73150" cy="36875"/>
            </a:xfrm>
            <a:custGeom>
              <a:rect b="b" l="l" r="r" t="t"/>
              <a:pathLst>
                <a:path extrusionOk="0" h="1475" w="2926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3004025" y="3644725"/>
              <a:ext cx="114075" cy="25000"/>
            </a:xfrm>
            <a:custGeom>
              <a:rect b="b" l="l" r="r" t="t"/>
              <a:pathLst>
                <a:path extrusionOk="0" h="1000" w="4563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2957300" y="3608175"/>
              <a:ext cx="231325" cy="310850"/>
            </a:xfrm>
            <a:custGeom>
              <a:rect b="b" l="l" r="r" t="t"/>
              <a:pathLst>
                <a:path extrusionOk="0" h="12434" w="9253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3005750" y="3695225"/>
              <a:ext cx="44725" cy="62725"/>
            </a:xfrm>
            <a:custGeom>
              <a:rect b="b" l="l" r="r" t="t"/>
              <a:pathLst>
                <a:path extrusionOk="0" h="2509" w="1789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3028975" y="3841800"/>
              <a:ext cx="104500" cy="10775"/>
            </a:xfrm>
            <a:custGeom>
              <a:rect b="b" l="l" r="r" t="t"/>
              <a:pathLst>
                <a:path extrusionOk="0" h="431" w="418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3025775" y="3805825"/>
              <a:ext cx="108300" cy="13950"/>
            </a:xfrm>
            <a:custGeom>
              <a:rect b="b" l="l" r="r" t="t"/>
              <a:pathLst>
                <a:path extrusionOk="0" h="558" w="4332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3020275" y="3776800"/>
              <a:ext cx="113800" cy="15675"/>
            </a:xfrm>
            <a:custGeom>
              <a:rect b="b" l="l" r="r" t="t"/>
              <a:pathLst>
                <a:path extrusionOk="0" h="627" w="4552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3060025" y="3695825"/>
              <a:ext cx="58650" cy="12200"/>
            </a:xfrm>
            <a:custGeom>
              <a:rect b="b" l="l" r="r" t="t"/>
              <a:pathLst>
                <a:path extrusionOk="0" h="488" w="2346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3064675" y="3720200"/>
              <a:ext cx="56900" cy="13075"/>
            </a:xfrm>
            <a:custGeom>
              <a:rect b="b" l="l" r="r" t="t"/>
              <a:pathLst>
                <a:path extrusionOk="0" h="523" w="2276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3060600" y="3742250"/>
              <a:ext cx="43850" cy="10175"/>
            </a:xfrm>
            <a:custGeom>
              <a:rect b="b" l="l" r="r" t="t"/>
              <a:pathLst>
                <a:path extrusionOk="0" h="407" w="1754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3115750" y="3743425"/>
              <a:ext cx="4100" cy="4075"/>
            </a:xfrm>
            <a:custGeom>
              <a:rect b="b" l="l" r="r" t="t"/>
              <a:pathLst>
                <a:path extrusionOk="0" h="163" w="164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10"/>
          <p:cNvGrpSpPr/>
          <p:nvPr/>
        </p:nvGrpSpPr>
        <p:grpSpPr>
          <a:xfrm flipH="1" rot="2084963">
            <a:off x="1022764" y="-103695"/>
            <a:ext cx="1670611" cy="1197127"/>
            <a:chOff x="692625" y="2569725"/>
            <a:chExt cx="463800" cy="332350"/>
          </a:xfrm>
        </p:grpSpPr>
        <p:sp>
          <p:nvSpPr>
            <p:cNvPr id="547" name="Google Shape;547;p10"/>
            <p:cNvSpPr/>
            <p:nvPr/>
          </p:nvSpPr>
          <p:spPr>
            <a:xfrm>
              <a:off x="692625" y="2569725"/>
              <a:ext cx="463800" cy="332350"/>
            </a:xfrm>
            <a:custGeom>
              <a:rect b="b" l="l" r="r" t="t"/>
              <a:pathLst>
                <a:path extrusionOk="0" h="13294" w="18552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1086750" y="2833825"/>
              <a:ext cx="45300" cy="43000"/>
            </a:xfrm>
            <a:custGeom>
              <a:rect b="b" l="l" r="r" t="t"/>
              <a:pathLst>
                <a:path extrusionOk="0" h="1720" w="1812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10"/>
          <p:cNvGrpSpPr/>
          <p:nvPr/>
        </p:nvGrpSpPr>
        <p:grpSpPr>
          <a:xfrm flipH="1" rot="1062273">
            <a:off x="-107477" y="229689"/>
            <a:ext cx="384784" cy="1297441"/>
            <a:chOff x="954700" y="3672025"/>
            <a:chExt cx="106825" cy="360200"/>
          </a:xfrm>
        </p:grpSpPr>
        <p:sp>
          <p:nvSpPr>
            <p:cNvPr id="550" name="Google Shape;550;p10"/>
            <p:cNvSpPr/>
            <p:nvPr/>
          </p:nvSpPr>
          <p:spPr>
            <a:xfrm>
              <a:off x="954700" y="3672025"/>
              <a:ext cx="106825" cy="360200"/>
            </a:xfrm>
            <a:custGeom>
              <a:rect b="b" l="l" r="r" t="t"/>
              <a:pathLst>
                <a:path extrusionOk="0" h="14408" w="4273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1014200" y="3903325"/>
              <a:ext cx="13375" cy="6700"/>
            </a:xfrm>
            <a:custGeom>
              <a:rect b="b" l="l" r="r" t="t"/>
              <a:pathLst>
                <a:path extrusionOk="0" h="268" w="535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1013025" y="3887075"/>
              <a:ext cx="12800" cy="7575"/>
            </a:xfrm>
            <a:custGeom>
              <a:rect b="b" l="l" r="r" t="t"/>
              <a:pathLst>
                <a:path extrusionOk="0" h="303" w="512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1017675" y="39164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1019125" y="3938150"/>
              <a:ext cx="5825" cy="4375"/>
            </a:xfrm>
            <a:custGeom>
              <a:rect b="b" l="l" r="r" t="t"/>
              <a:pathLst>
                <a:path extrusionOk="0" h="175" w="233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1012150" y="3814800"/>
              <a:ext cx="17150" cy="6700"/>
            </a:xfrm>
            <a:custGeom>
              <a:rect b="b" l="l" r="r" t="t"/>
              <a:pathLst>
                <a:path extrusionOk="0" h="268" w="686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1014475" y="3828750"/>
              <a:ext cx="11650" cy="4650"/>
            </a:xfrm>
            <a:custGeom>
              <a:rect b="b" l="l" r="r" t="t"/>
              <a:pathLst>
                <a:path extrusionOk="0" h="186" w="466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1015650" y="3840650"/>
              <a:ext cx="10175" cy="5825"/>
            </a:xfrm>
            <a:custGeom>
              <a:rect b="b" l="l" r="r" t="t"/>
              <a:pathLst>
                <a:path extrusionOk="0" h="233" w="407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1015350" y="3854850"/>
              <a:ext cx="9025" cy="6425"/>
            </a:xfrm>
            <a:custGeom>
              <a:rect b="b" l="l" r="r" t="t"/>
              <a:pathLst>
                <a:path extrusionOk="0" h="257" w="361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10"/>
          <p:cNvGrpSpPr/>
          <p:nvPr/>
        </p:nvGrpSpPr>
        <p:grpSpPr>
          <a:xfrm flipH="1" rot="-1031363">
            <a:off x="-137267" y="1716289"/>
            <a:ext cx="781001" cy="756958"/>
            <a:chOff x="852825" y="3133350"/>
            <a:chExt cx="216825" cy="210150"/>
          </a:xfrm>
        </p:grpSpPr>
        <p:sp>
          <p:nvSpPr>
            <p:cNvPr id="560" name="Google Shape;560;p10"/>
            <p:cNvSpPr/>
            <p:nvPr/>
          </p:nvSpPr>
          <p:spPr>
            <a:xfrm>
              <a:off x="852825" y="3133350"/>
              <a:ext cx="216825" cy="210150"/>
            </a:xfrm>
            <a:custGeom>
              <a:rect b="b" l="l" r="r" t="t"/>
              <a:pathLst>
                <a:path extrusionOk="0" h="8406" w="8673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918700" y="3216650"/>
              <a:ext cx="82450" cy="81275"/>
            </a:xfrm>
            <a:custGeom>
              <a:rect b="b" l="l" r="r" t="t"/>
              <a:pathLst>
                <a:path extrusionOk="0" h="3251" w="3298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10"/>
          <p:cNvGrpSpPr/>
          <p:nvPr/>
        </p:nvGrpSpPr>
        <p:grpSpPr>
          <a:xfrm flipH="1" rot="9086648">
            <a:off x="2361570" y="-673704"/>
            <a:ext cx="351283" cy="1120755"/>
            <a:chOff x="616875" y="3027700"/>
            <a:chExt cx="97525" cy="311150"/>
          </a:xfrm>
        </p:grpSpPr>
        <p:sp>
          <p:nvSpPr>
            <p:cNvPr id="563" name="Google Shape;563;p10"/>
            <p:cNvSpPr/>
            <p:nvPr/>
          </p:nvSpPr>
          <p:spPr>
            <a:xfrm>
              <a:off x="616875" y="3027700"/>
              <a:ext cx="97525" cy="311150"/>
            </a:xfrm>
            <a:custGeom>
              <a:rect b="b" l="l" r="r" t="t"/>
              <a:pathLst>
                <a:path extrusionOk="0" h="12446" w="3901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641250" y="3121750"/>
              <a:ext cx="49075" cy="179100"/>
            </a:xfrm>
            <a:custGeom>
              <a:rect b="b" l="l" r="r" t="t"/>
              <a:pathLst>
                <a:path extrusionOk="0" h="7164" w="1963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657775" y="3180375"/>
              <a:ext cx="18900" cy="38050"/>
            </a:xfrm>
            <a:custGeom>
              <a:rect b="b" l="l" r="r" t="t"/>
              <a:pathLst>
                <a:path extrusionOk="0" h="1522" w="756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657500" y="3233775"/>
              <a:ext cx="14825" cy="11625"/>
            </a:xfrm>
            <a:custGeom>
              <a:rect b="b" l="l" r="r" t="t"/>
              <a:pathLst>
                <a:path extrusionOk="0" h="465" w="593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655750" y="3160350"/>
              <a:ext cx="14550" cy="9300"/>
            </a:xfrm>
            <a:custGeom>
              <a:rect b="b" l="l" r="r" t="t"/>
              <a:pathLst>
                <a:path extrusionOk="0" h="372" w="582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10"/>
          <p:cNvGrpSpPr/>
          <p:nvPr/>
        </p:nvGrpSpPr>
        <p:grpSpPr>
          <a:xfrm flipH="1" rot="-1974894">
            <a:off x="1370005" y="872286"/>
            <a:ext cx="233139" cy="565604"/>
            <a:chOff x="1282375" y="3450000"/>
            <a:chExt cx="64725" cy="157025"/>
          </a:xfrm>
        </p:grpSpPr>
        <p:sp>
          <p:nvSpPr>
            <p:cNvPr id="569" name="Google Shape;569;p10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10"/>
          <p:cNvGrpSpPr/>
          <p:nvPr/>
        </p:nvGrpSpPr>
        <p:grpSpPr>
          <a:xfrm flipH="1" rot="-1302591">
            <a:off x="6190469" y="4653389"/>
            <a:ext cx="378569" cy="592888"/>
            <a:chOff x="683900" y="3612800"/>
            <a:chExt cx="105100" cy="164600"/>
          </a:xfrm>
        </p:grpSpPr>
        <p:sp>
          <p:nvSpPr>
            <p:cNvPr id="573" name="Google Shape;573;p10"/>
            <p:cNvSpPr/>
            <p:nvPr/>
          </p:nvSpPr>
          <p:spPr>
            <a:xfrm>
              <a:off x="683900" y="3612800"/>
              <a:ext cx="105100" cy="164600"/>
            </a:xfrm>
            <a:custGeom>
              <a:rect b="b" l="l" r="r" t="t"/>
              <a:pathLst>
                <a:path extrusionOk="0" h="6584" w="4204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717875" y="3678100"/>
              <a:ext cx="53700" cy="69400"/>
            </a:xfrm>
            <a:custGeom>
              <a:rect b="b" l="l" r="r" t="t"/>
              <a:pathLst>
                <a:path extrusionOk="0" h="2776" w="2148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10"/>
          <p:cNvGrpSpPr/>
          <p:nvPr/>
        </p:nvGrpSpPr>
        <p:grpSpPr>
          <a:xfrm flipH="1" rot="-1974894">
            <a:off x="8706980" y="2937336"/>
            <a:ext cx="233139" cy="565604"/>
            <a:chOff x="1282375" y="3450000"/>
            <a:chExt cx="64725" cy="157025"/>
          </a:xfrm>
        </p:grpSpPr>
        <p:sp>
          <p:nvSpPr>
            <p:cNvPr id="576" name="Google Shape;576;p10"/>
            <p:cNvSpPr/>
            <p:nvPr/>
          </p:nvSpPr>
          <p:spPr>
            <a:xfrm>
              <a:off x="1282375" y="3450000"/>
              <a:ext cx="64725" cy="157025"/>
            </a:xfrm>
            <a:custGeom>
              <a:rect b="b" l="l" r="r" t="t"/>
              <a:pathLst>
                <a:path extrusionOk="0" h="6281" w="2589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1321825" y="3478150"/>
              <a:ext cx="9025" cy="45875"/>
            </a:xfrm>
            <a:custGeom>
              <a:rect b="b" l="l" r="r" t="t"/>
              <a:pathLst>
                <a:path extrusionOk="0" h="1835" w="361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1326775" y="3556225"/>
              <a:ext cx="6700" cy="30500"/>
            </a:xfrm>
            <a:custGeom>
              <a:rect b="b" l="l" r="r" t="t"/>
              <a:pathLst>
                <a:path extrusionOk="0" h="1220" w="268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10"/>
          <p:cNvGrpSpPr/>
          <p:nvPr/>
        </p:nvGrpSpPr>
        <p:grpSpPr>
          <a:xfrm flipH="1" rot="291899">
            <a:off x="7579818" y="3216215"/>
            <a:ext cx="590935" cy="1096310"/>
            <a:chOff x="2369275" y="3344925"/>
            <a:chExt cx="160525" cy="297800"/>
          </a:xfrm>
        </p:grpSpPr>
        <p:sp>
          <p:nvSpPr>
            <p:cNvPr id="580" name="Google Shape;580;p10"/>
            <p:cNvSpPr/>
            <p:nvPr/>
          </p:nvSpPr>
          <p:spPr>
            <a:xfrm>
              <a:off x="2369275" y="3344925"/>
              <a:ext cx="160525" cy="297800"/>
            </a:xfrm>
            <a:custGeom>
              <a:rect b="b" l="l" r="r" t="t"/>
              <a:pathLst>
                <a:path extrusionOk="0" h="11912" w="6421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2413400" y="3521975"/>
              <a:ext cx="76650" cy="69100"/>
            </a:xfrm>
            <a:custGeom>
              <a:rect b="b" l="l" r="r" t="t"/>
              <a:pathLst>
                <a:path extrusionOk="0" h="2764" w="3066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2504825" y="3510075"/>
              <a:ext cx="7275" cy="60675"/>
            </a:xfrm>
            <a:custGeom>
              <a:rect b="b" l="l" r="r" t="t"/>
              <a:pathLst>
                <a:path extrusionOk="0" h="2427" w="291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2465050" y="3444475"/>
              <a:ext cx="18900" cy="10175"/>
            </a:xfrm>
            <a:custGeom>
              <a:rect b="b" l="l" r="r" t="t"/>
              <a:pathLst>
                <a:path extrusionOk="0" h="407" w="756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2500475" y="3454925"/>
              <a:ext cx="6700" cy="7000"/>
            </a:xfrm>
            <a:custGeom>
              <a:rect b="b" l="l" r="r" t="t"/>
              <a:pathLst>
                <a:path extrusionOk="0" h="280" w="268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2509750" y="3605850"/>
              <a:ext cx="6400" cy="8425"/>
            </a:xfrm>
            <a:custGeom>
              <a:rect b="b" l="l" r="r" t="t"/>
              <a:pathLst>
                <a:path extrusionOk="0" h="337" w="256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2438925" y="3366975"/>
              <a:ext cx="7575" cy="10475"/>
            </a:xfrm>
            <a:custGeom>
              <a:rect b="b" l="l" r="r" t="t"/>
              <a:pathLst>
                <a:path extrusionOk="0" h="419" w="303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2458100" y="3377725"/>
              <a:ext cx="6700" cy="8725"/>
            </a:xfrm>
            <a:custGeom>
              <a:rect b="b" l="l" r="r" t="t"/>
              <a:pathLst>
                <a:path extrusionOk="0" h="349" w="268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2451425" y="3360300"/>
              <a:ext cx="7275" cy="6700"/>
            </a:xfrm>
            <a:custGeom>
              <a:rect b="b" l="l" r="r" t="t"/>
              <a:pathLst>
                <a:path extrusionOk="0" h="268" w="291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2430800" y="3378600"/>
              <a:ext cx="8450" cy="5250"/>
            </a:xfrm>
            <a:custGeom>
              <a:rect b="b" l="l" r="r" t="t"/>
              <a:pathLst>
                <a:path extrusionOk="0" h="210" w="338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2449100" y="3380925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2418900" y="3372200"/>
              <a:ext cx="6125" cy="6700"/>
            </a:xfrm>
            <a:custGeom>
              <a:rect b="b" l="l" r="r" t="t"/>
              <a:pathLst>
                <a:path extrusionOk="0" h="268" w="245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2439525" y="3355075"/>
              <a:ext cx="4650" cy="5550"/>
            </a:xfrm>
            <a:custGeom>
              <a:rect b="b" l="l" r="r" t="t"/>
              <a:pathLst>
                <a:path extrusionOk="0" h="222" w="186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2428475" y="3363225"/>
              <a:ext cx="3800" cy="5825"/>
            </a:xfrm>
            <a:custGeom>
              <a:rect b="b" l="l" r="r" t="t"/>
              <a:pathLst>
                <a:path extrusionOk="0" h="233" w="152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2421800" y="3384700"/>
              <a:ext cx="4400" cy="4650"/>
            </a:xfrm>
            <a:custGeom>
              <a:rect b="b" l="l" r="r" t="t"/>
              <a:pathLst>
                <a:path extrusionOk="0" h="186" w="176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10"/>
          <p:cNvGrpSpPr/>
          <p:nvPr/>
        </p:nvGrpSpPr>
        <p:grpSpPr>
          <a:xfrm flipH="1" rot="-4092482">
            <a:off x="344761" y="-173701"/>
            <a:ext cx="773115" cy="298133"/>
            <a:chOff x="1154075" y="3734125"/>
            <a:chExt cx="201750" cy="77800"/>
          </a:xfrm>
        </p:grpSpPr>
        <p:sp>
          <p:nvSpPr>
            <p:cNvPr id="596" name="Google Shape;596;p10"/>
            <p:cNvSpPr/>
            <p:nvPr/>
          </p:nvSpPr>
          <p:spPr>
            <a:xfrm>
              <a:off x="1218800" y="3752125"/>
              <a:ext cx="63875" cy="44425"/>
            </a:xfrm>
            <a:custGeom>
              <a:rect b="b" l="l" r="r" t="t"/>
              <a:pathLst>
                <a:path extrusionOk="0" h="1777" w="2555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1154075" y="3734125"/>
              <a:ext cx="201750" cy="77800"/>
            </a:xfrm>
            <a:custGeom>
              <a:rect b="b" l="l" r="r" t="t"/>
              <a:pathLst>
                <a:path extrusionOk="0" h="3112" w="807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1260300" y="3765475"/>
              <a:ext cx="8450" cy="6400"/>
            </a:xfrm>
            <a:custGeom>
              <a:rect b="b" l="l" r="r" t="t"/>
              <a:pathLst>
                <a:path extrusionOk="0" h="256" w="338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1248125" y="3760250"/>
              <a:ext cx="9025" cy="6400"/>
            </a:xfrm>
            <a:custGeom>
              <a:rect b="b" l="l" r="r" t="t"/>
              <a:pathLst>
                <a:path extrusionOk="0" h="256" w="361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1237675" y="3776500"/>
              <a:ext cx="7275" cy="6125"/>
            </a:xfrm>
            <a:custGeom>
              <a:rect b="b" l="l" r="r" t="t"/>
              <a:pathLst>
                <a:path extrusionOk="0" h="245" w="291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1231000" y="3764600"/>
              <a:ext cx="7275" cy="5250"/>
            </a:xfrm>
            <a:custGeom>
              <a:rect b="b" l="l" r="r" t="t"/>
              <a:pathLst>
                <a:path extrusionOk="0" h="210" w="291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1248400" y="3769825"/>
              <a:ext cx="7875" cy="6700"/>
            </a:xfrm>
            <a:custGeom>
              <a:rect b="b" l="l" r="r" t="t"/>
              <a:pathLst>
                <a:path extrusionOk="0" h="268" w="315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1256250" y="3784325"/>
              <a:ext cx="4375" cy="5850"/>
            </a:xfrm>
            <a:custGeom>
              <a:rect b="b" l="l" r="r" t="t"/>
              <a:pathLst>
                <a:path extrusionOk="0" h="234" w="175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10"/>
          <p:cNvGrpSpPr/>
          <p:nvPr/>
        </p:nvGrpSpPr>
        <p:grpSpPr>
          <a:xfrm flipH="1" rot="-1415750">
            <a:off x="430215" y="501184"/>
            <a:ext cx="602211" cy="1005088"/>
            <a:chOff x="1980950" y="3649100"/>
            <a:chExt cx="146600" cy="244675"/>
          </a:xfrm>
        </p:grpSpPr>
        <p:sp>
          <p:nvSpPr>
            <p:cNvPr id="605" name="Google Shape;605;p10"/>
            <p:cNvSpPr/>
            <p:nvPr/>
          </p:nvSpPr>
          <p:spPr>
            <a:xfrm>
              <a:off x="1983850" y="3650250"/>
              <a:ext cx="66500" cy="233650"/>
            </a:xfrm>
            <a:custGeom>
              <a:rect b="b" l="l" r="r" t="t"/>
              <a:pathLst>
                <a:path extrusionOk="0" h="9346" w="266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2005050" y="3840050"/>
              <a:ext cx="97525" cy="27900"/>
            </a:xfrm>
            <a:custGeom>
              <a:rect b="b" l="l" r="r" t="t"/>
              <a:pathLst>
                <a:path extrusionOk="0" h="1116" w="3901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1980950" y="3649100"/>
              <a:ext cx="146600" cy="244675"/>
            </a:xfrm>
            <a:custGeom>
              <a:rect b="b" l="l" r="r" t="t"/>
              <a:pathLst>
                <a:path extrusionOk="0" h="9787" w="5864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1996325" y="3833375"/>
              <a:ext cx="112650" cy="40675"/>
            </a:xfrm>
            <a:custGeom>
              <a:rect b="b" l="l" r="r" t="t"/>
              <a:pathLst>
                <a:path extrusionOk="0" h="1627" w="4506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2056125" y="3778250"/>
              <a:ext cx="11350" cy="9025"/>
            </a:xfrm>
            <a:custGeom>
              <a:rect b="b" l="l" r="r" t="t"/>
              <a:pathLst>
                <a:path extrusionOk="0" h="361" w="454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2060175" y="3793625"/>
              <a:ext cx="10475" cy="6700"/>
            </a:xfrm>
            <a:custGeom>
              <a:rect b="b" l="l" r="r" t="t"/>
              <a:pathLst>
                <a:path extrusionOk="0" h="268" w="419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2057275" y="3744000"/>
              <a:ext cx="9325" cy="9600"/>
            </a:xfrm>
            <a:custGeom>
              <a:rect b="b" l="l" r="r" t="t"/>
              <a:pathLst>
                <a:path extrusionOk="0" h="384" w="373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2056125" y="3717575"/>
              <a:ext cx="11625" cy="5825"/>
            </a:xfrm>
            <a:custGeom>
              <a:rect b="b" l="l" r="r" t="t"/>
              <a:pathLst>
                <a:path extrusionOk="0" h="233" w="465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2056125" y="3703075"/>
              <a:ext cx="9025" cy="5825"/>
            </a:xfrm>
            <a:custGeom>
              <a:rect b="b" l="l" r="r" t="t"/>
              <a:pathLst>
                <a:path extrusionOk="0" h="233" w="361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2057275" y="3732100"/>
              <a:ext cx="8150" cy="6400"/>
            </a:xfrm>
            <a:custGeom>
              <a:rect b="b" l="l" r="r" t="t"/>
              <a:pathLst>
                <a:path extrusionOk="0" h="256" w="326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2060775" y="3804075"/>
              <a:ext cx="7550" cy="6125"/>
            </a:xfrm>
            <a:custGeom>
              <a:rect b="b" l="l" r="r" t="t"/>
              <a:pathLst>
                <a:path extrusionOk="0" h="245" w="302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2058150" y="3762575"/>
              <a:ext cx="5550" cy="6700"/>
            </a:xfrm>
            <a:custGeom>
              <a:rect b="b" l="l" r="r" t="t"/>
              <a:pathLst>
                <a:path extrusionOk="0" h="268" w="222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2065125" y="3819450"/>
              <a:ext cx="6100" cy="5250"/>
            </a:xfrm>
            <a:custGeom>
              <a:rect b="b" l="l" r="r" t="t"/>
              <a:pathLst>
                <a:path extrusionOk="0" h="210" w="244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10"/>
          <p:cNvGrpSpPr/>
          <p:nvPr/>
        </p:nvGrpSpPr>
        <p:grpSpPr>
          <a:xfrm flipH="1" rot="-897778">
            <a:off x="825036" y="1701916"/>
            <a:ext cx="540259" cy="223794"/>
            <a:chOff x="2333000" y="3750375"/>
            <a:chExt cx="157050" cy="65050"/>
          </a:xfrm>
        </p:grpSpPr>
        <p:sp>
          <p:nvSpPr>
            <p:cNvPr id="619" name="Google Shape;619;p10"/>
            <p:cNvSpPr/>
            <p:nvPr/>
          </p:nvSpPr>
          <p:spPr>
            <a:xfrm>
              <a:off x="2337650" y="3767800"/>
              <a:ext cx="81875" cy="45300"/>
            </a:xfrm>
            <a:custGeom>
              <a:rect b="b" l="l" r="r" t="t"/>
              <a:pathLst>
                <a:path extrusionOk="0" h="1812" w="3275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2420950" y="3757625"/>
              <a:ext cx="60975" cy="47050"/>
            </a:xfrm>
            <a:custGeom>
              <a:rect b="b" l="l" r="r" t="t"/>
              <a:pathLst>
                <a:path extrusionOk="0" h="1882" w="2439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2333000" y="3750375"/>
              <a:ext cx="157050" cy="65050"/>
            </a:xfrm>
            <a:custGeom>
              <a:rect b="b" l="l" r="r" t="t"/>
              <a:pathLst>
                <a:path extrusionOk="0" h="2602" w="6282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2361150" y="3766925"/>
              <a:ext cx="45600" cy="9025"/>
            </a:xfrm>
            <a:custGeom>
              <a:rect b="b" l="l" r="r" t="t"/>
              <a:pathLst>
                <a:path extrusionOk="0" h="361" w="1824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2439225" y="3764600"/>
              <a:ext cx="30500" cy="6400"/>
            </a:xfrm>
            <a:custGeom>
              <a:rect b="b" l="l" r="r" t="t"/>
              <a:pathLst>
                <a:path extrusionOk="0" h="256" w="122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4" name="Google Shape;624;p10"/>
          <p:cNvSpPr txBox="1"/>
          <p:nvPr/>
        </p:nvSpPr>
        <p:spPr>
          <a:xfrm>
            <a:off x="2994450" y="3953875"/>
            <a:ext cx="31551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</a:t>
            </a: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ucha"/>
              <a:buNone/>
              <a:defRPr b="1" sz="4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30"/>
          <p:cNvSpPr txBox="1"/>
          <p:nvPr>
            <p:ph type="ctrTitle"/>
          </p:nvPr>
        </p:nvSpPr>
        <p:spPr>
          <a:xfrm>
            <a:off x="1297275" y="2232950"/>
            <a:ext cx="6549300" cy="12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Disease</a:t>
            </a:r>
            <a:endParaRPr/>
          </a:p>
        </p:txBody>
      </p:sp>
      <p:sp>
        <p:nvSpPr>
          <p:cNvPr id="1675" name="Google Shape;1675;p30"/>
          <p:cNvSpPr txBox="1"/>
          <p:nvPr>
            <p:ph idx="1" type="subTitle"/>
          </p:nvPr>
        </p:nvSpPr>
        <p:spPr>
          <a:xfrm>
            <a:off x="2104200" y="3253480"/>
            <a:ext cx="4935600" cy="1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Sandy Lam, Blessing Awogbamila, Rosemarie Arroyo-Martinez, Emma Zeitler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Cohort 2024 - Bioinformatics Bootcamp</a:t>
            </a:r>
            <a:endParaRPr/>
          </a:p>
        </p:txBody>
      </p:sp>
      <p:grpSp>
        <p:nvGrpSpPr>
          <p:cNvPr id="1676" name="Google Shape;1676;p30"/>
          <p:cNvGrpSpPr/>
          <p:nvPr/>
        </p:nvGrpSpPr>
        <p:grpSpPr>
          <a:xfrm>
            <a:off x="3914089" y="1107877"/>
            <a:ext cx="1327215" cy="1147186"/>
            <a:chOff x="4447325" y="3140175"/>
            <a:chExt cx="249425" cy="215600"/>
          </a:xfrm>
        </p:grpSpPr>
        <p:sp>
          <p:nvSpPr>
            <p:cNvPr id="1677" name="Google Shape;1677;p30"/>
            <p:cNvSpPr/>
            <p:nvPr/>
          </p:nvSpPr>
          <p:spPr>
            <a:xfrm>
              <a:off x="4450525" y="3145250"/>
              <a:ext cx="213350" cy="123275"/>
            </a:xfrm>
            <a:custGeom>
              <a:rect b="b" l="l" r="r" t="t"/>
              <a:pathLst>
                <a:path extrusionOk="0" h="4931" w="8534">
                  <a:moveTo>
                    <a:pt x="6609" y="0"/>
                  </a:moveTo>
                  <a:cubicBezTo>
                    <a:pt x="5659" y="0"/>
                    <a:pt x="4863" y="1009"/>
                    <a:pt x="4702" y="1904"/>
                  </a:cubicBezTo>
                  <a:lnTo>
                    <a:pt x="4702" y="1881"/>
                  </a:lnTo>
                  <a:cubicBezTo>
                    <a:pt x="4330" y="941"/>
                    <a:pt x="3365" y="33"/>
                    <a:pt x="2365" y="33"/>
                  </a:cubicBezTo>
                  <a:cubicBezTo>
                    <a:pt x="1994" y="33"/>
                    <a:pt x="1618" y="158"/>
                    <a:pt x="1266" y="453"/>
                  </a:cubicBezTo>
                  <a:cubicBezTo>
                    <a:pt x="59" y="1452"/>
                    <a:pt x="1" y="3936"/>
                    <a:pt x="1231" y="4911"/>
                  </a:cubicBezTo>
                  <a:cubicBezTo>
                    <a:pt x="1248" y="4925"/>
                    <a:pt x="1266" y="4931"/>
                    <a:pt x="1284" y="4931"/>
                  </a:cubicBezTo>
                  <a:cubicBezTo>
                    <a:pt x="1344" y="4931"/>
                    <a:pt x="1403" y="4869"/>
                    <a:pt x="1394" y="4807"/>
                  </a:cubicBezTo>
                  <a:cubicBezTo>
                    <a:pt x="1231" y="4064"/>
                    <a:pt x="778" y="3495"/>
                    <a:pt x="790" y="2682"/>
                  </a:cubicBezTo>
                  <a:cubicBezTo>
                    <a:pt x="813" y="2171"/>
                    <a:pt x="941" y="1626"/>
                    <a:pt x="1196" y="1185"/>
                  </a:cubicBezTo>
                  <a:cubicBezTo>
                    <a:pt x="1491" y="698"/>
                    <a:pt x="1940" y="478"/>
                    <a:pt x="2416" y="478"/>
                  </a:cubicBezTo>
                  <a:cubicBezTo>
                    <a:pt x="2746" y="478"/>
                    <a:pt x="3089" y="584"/>
                    <a:pt x="3402" y="778"/>
                  </a:cubicBezTo>
                  <a:cubicBezTo>
                    <a:pt x="3890" y="1092"/>
                    <a:pt x="4145" y="1591"/>
                    <a:pt x="4563" y="1962"/>
                  </a:cubicBezTo>
                  <a:cubicBezTo>
                    <a:pt x="4575" y="1971"/>
                    <a:pt x="4592" y="1975"/>
                    <a:pt x="4609" y="1975"/>
                  </a:cubicBezTo>
                  <a:cubicBezTo>
                    <a:pt x="4640" y="1975"/>
                    <a:pt x="4672" y="1962"/>
                    <a:pt x="4679" y="1939"/>
                  </a:cubicBezTo>
                  <a:cubicBezTo>
                    <a:pt x="4679" y="1978"/>
                    <a:pt x="4722" y="2012"/>
                    <a:pt x="4763" y="2012"/>
                  </a:cubicBezTo>
                  <a:cubicBezTo>
                    <a:pt x="4783" y="2012"/>
                    <a:pt x="4803" y="2005"/>
                    <a:pt x="4818" y="1986"/>
                  </a:cubicBezTo>
                  <a:cubicBezTo>
                    <a:pt x="5326" y="1423"/>
                    <a:pt x="5665" y="421"/>
                    <a:pt x="6553" y="421"/>
                  </a:cubicBezTo>
                  <a:cubicBezTo>
                    <a:pt x="6600" y="421"/>
                    <a:pt x="6649" y="424"/>
                    <a:pt x="6699" y="430"/>
                  </a:cubicBezTo>
                  <a:cubicBezTo>
                    <a:pt x="7779" y="546"/>
                    <a:pt x="7779" y="1614"/>
                    <a:pt x="7999" y="2392"/>
                  </a:cubicBezTo>
                  <a:cubicBezTo>
                    <a:pt x="8010" y="2438"/>
                    <a:pt x="8040" y="2457"/>
                    <a:pt x="8074" y="2457"/>
                  </a:cubicBezTo>
                  <a:cubicBezTo>
                    <a:pt x="8117" y="2457"/>
                    <a:pt x="8166" y="2426"/>
                    <a:pt x="8185" y="2380"/>
                  </a:cubicBezTo>
                  <a:cubicBezTo>
                    <a:pt x="8533" y="1301"/>
                    <a:pt x="7825" y="24"/>
                    <a:pt x="6641" y="1"/>
                  </a:cubicBezTo>
                  <a:cubicBezTo>
                    <a:pt x="6630" y="0"/>
                    <a:pt x="6620" y="0"/>
                    <a:pt x="6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0"/>
            <p:cNvSpPr/>
            <p:nvPr/>
          </p:nvSpPr>
          <p:spPr>
            <a:xfrm>
              <a:off x="4447325" y="3140175"/>
              <a:ext cx="249425" cy="215600"/>
            </a:xfrm>
            <a:custGeom>
              <a:rect b="b" l="l" r="r" t="t"/>
              <a:pathLst>
                <a:path extrusionOk="0" h="8624" w="9977">
                  <a:moveTo>
                    <a:pt x="6855" y="309"/>
                  </a:moveTo>
                  <a:cubicBezTo>
                    <a:pt x="8143" y="309"/>
                    <a:pt x="8260" y="2113"/>
                    <a:pt x="8151" y="3106"/>
                  </a:cubicBezTo>
                  <a:cubicBezTo>
                    <a:pt x="8139" y="3245"/>
                    <a:pt x="8104" y="3396"/>
                    <a:pt x="8081" y="3535"/>
                  </a:cubicBezTo>
                  <a:cubicBezTo>
                    <a:pt x="7733" y="3570"/>
                    <a:pt x="7384" y="3593"/>
                    <a:pt x="7036" y="3686"/>
                  </a:cubicBezTo>
                  <a:cubicBezTo>
                    <a:pt x="6978" y="3698"/>
                    <a:pt x="6932" y="3744"/>
                    <a:pt x="6932" y="3802"/>
                  </a:cubicBezTo>
                  <a:cubicBezTo>
                    <a:pt x="6920" y="4151"/>
                    <a:pt x="6874" y="4685"/>
                    <a:pt x="6757" y="5091"/>
                  </a:cubicBezTo>
                  <a:cubicBezTo>
                    <a:pt x="6653" y="4545"/>
                    <a:pt x="6641" y="3976"/>
                    <a:pt x="6525" y="3442"/>
                  </a:cubicBezTo>
                  <a:cubicBezTo>
                    <a:pt x="6444" y="3048"/>
                    <a:pt x="6444" y="2549"/>
                    <a:pt x="6235" y="2189"/>
                  </a:cubicBezTo>
                  <a:cubicBezTo>
                    <a:pt x="6212" y="2147"/>
                    <a:pt x="6172" y="2127"/>
                    <a:pt x="6131" y="2127"/>
                  </a:cubicBezTo>
                  <a:cubicBezTo>
                    <a:pt x="6071" y="2127"/>
                    <a:pt x="6010" y="2170"/>
                    <a:pt x="6003" y="2247"/>
                  </a:cubicBezTo>
                  <a:cubicBezTo>
                    <a:pt x="5933" y="2932"/>
                    <a:pt x="5817" y="3628"/>
                    <a:pt x="5806" y="4313"/>
                  </a:cubicBezTo>
                  <a:cubicBezTo>
                    <a:pt x="5652" y="4272"/>
                    <a:pt x="5420" y="4245"/>
                    <a:pt x="5185" y="4245"/>
                  </a:cubicBezTo>
                  <a:cubicBezTo>
                    <a:pt x="4887" y="4245"/>
                    <a:pt x="4585" y="4289"/>
                    <a:pt x="4436" y="4406"/>
                  </a:cubicBezTo>
                  <a:cubicBezTo>
                    <a:pt x="4273" y="4534"/>
                    <a:pt x="4308" y="4743"/>
                    <a:pt x="4273" y="4928"/>
                  </a:cubicBezTo>
                  <a:cubicBezTo>
                    <a:pt x="4250" y="5207"/>
                    <a:pt x="4250" y="5474"/>
                    <a:pt x="4238" y="5741"/>
                  </a:cubicBezTo>
                  <a:cubicBezTo>
                    <a:pt x="3855" y="4557"/>
                    <a:pt x="3600" y="3303"/>
                    <a:pt x="3205" y="2131"/>
                  </a:cubicBezTo>
                  <a:cubicBezTo>
                    <a:pt x="3180" y="2062"/>
                    <a:pt x="3114" y="2020"/>
                    <a:pt x="3051" y="2020"/>
                  </a:cubicBezTo>
                  <a:cubicBezTo>
                    <a:pt x="2998" y="2020"/>
                    <a:pt x="2948" y="2050"/>
                    <a:pt x="2926" y="2119"/>
                  </a:cubicBezTo>
                  <a:cubicBezTo>
                    <a:pt x="2694" y="2804"/>
                    <a:pt x="2694" y="3698"/>
                    <a:pt x="2764" y="4487"/>
                  </a:cubicBezTo>
                  <a:cubicBezTo>
                    <a:pt x="2520" y="4081"/>
                    <a:pt x="2265" y="3698"/>
                    <a:pt x="1882" y="3408"/>
                  </a:cubicBezTo>
                  <a:cubicBezTo>
                    <a:pt x="1865" y="3394"/>
                    <a:pt x="1847" y="3389"/>
                    <a:pt x="1831" y="3389"/>
                  </a:cubicBezTo>
                  <a:cubicBezTo>
                    <a:pt x="1789" y="3389"/>
                    <a:pt x="1751" y="3424"/>
                    <a:pt x="1742" y="3466"/>
                  </a:cubicBezTo>
                  <a:cubicBezTo>
                    <a:pt x="1638" y="3791"/>
                    <a:pt x="1707" y="4290"/>
                    <a:pt x="1464" y="4511"/>
                  </a:cubicBezTo>
                  <a:cubicBezTo>
                    <a:pt x="1406" y="4557"/>
                    <a:pt x="1313" y="4603"/>
                    <a:pt x="1220" y="4627"/>
                  </a:cubicBezTo>
                  <a:cubicBezTo>
                    <a:pt x="1046" y="4348"/>
                    <a:pt x="895" y="4058"/>
                    <a:pt x="790" y="3744"/>
                  </a:cubicBezTo>
                  <a:cubicBezTo>
                    <a:pt x="430" y="2583"/>
                    <a:pt x="535" y="1121"/>
                    <a:pt x="1754" y="517"/>
                  </a:cubicBezTo>
                  <a:cubicBezTo>
                    <a:pt x="1956" y="419"/>
                    <a:pt x="2164" y="375"/>
                    <a:pt x="2371" y="375"/>
                  </a:cubicBezTo>
                  <a:cubicBezTo>
                    <a:pt x="3409" y="375"/>
                    <a:pt x="4437" y="1480"/>
                    <a:pt x="4796" y="2351"/>
                  </a:cubicBezTo>
                  <a:cubicBezTo>
                    <a:pt x="4797" y="2355"/>
                    <a:pt x="4799" y="2357"/>
                    <a:pt x="4802" y="2357"/>
                  </a:cubicBezTo>
                  <a:cubicBezTo>
                    <a:pt x="4883" y="2357"/>
                    <a:pt x="5449" y="1004"/>
                    <a:pt x="5875" y="656"/>
                  </a:cubicBezTo>
                  <a:cubicBezTo>
                    <a:pt x="6073" y="494"/>
                    <a:pt x="6305" y="378"/>
                    <a:pt x="6595" y="331"/>
                  </a:cubicBezTo>
                  <a:cubicBezTo>
                    <a:pt x="6687" y="316"/>
                    <a:pt x="6773" y="309"/>
                    <a:pt x="6855" y="309"/>
                  </a:cubicBezTo>
                  <a:close/>
                  <a:moveTo>
                    <a:pt x="3101" y="2676"/>
                  </a:moveTo>
                  <a:cubicBezTo>
                    <a:pt x="3530" y="3942"/>
                    <a:pt x="3716" y="5323"/>
                    <a:pt x="4203" y="6554"/>
                  </a:cubicBezTo>
                  <a:cubicBezTo>
                    <a:pt x="4225" y="6610"/>
                    <a:pt x="4266" y="6632"/>
                    <a:pt x="4310" y="6632"/>
                  </a:cubicBezTo>
                  <a:cubicBezTo>
                    <a:pt x="4384" y="6632"/>
                    <a:pt x="4468" y="6569"/>
                    <a:pt x="4482" y="6496"/>
                  </a:cubicBezTo>
                  <a:cubicBezTo>
                    <a:pt x="4505" y="6229"/>
                    <a:pt x="4517" y="5938"/>
                    <a:pt x="4540" y="5660"/>
                  </a:cubicBezTo>
                  <a:cubicBezTo>
                    <a:pt x="4552" y="5451"/>
                    <a:pt x="4494" y="5033"/>
                    <a:pt x="4587" y="4847"/>
                  </a:cubicBezTo>
                  <a:cubicBezTo>
                    <a:pt x="4683" y="4629"/>
                    <a:pt x="5107" y="4542"/>
                    <a:pt x="5450" y="4542"/>
                  </a:cubicBezTo>
                  <a:cubicBezTo>
                    <a:pt x="5563" y="4542"/>
                    <a:pt x="5667" y="4551"/>
                    <a:pt x="5747" y="4569"/>
                  </a:cubicBezTo>
                  <a:cubicBezTo>
                    <a:pt x="5757" y="4571"/>
                    <a:pt x="5767" y="4572"/>
                    <a:pt x="5776" y="4572"/>
                  </a:cubicBezTo>
                  <a:cubicBezTo>
                    <a:pt x="5821" y="4572"/>
                    <a:pt x="5858" y="4549"/>
                    <a:pt x="5887" y="4511"/>
                  </a:cubicBezTo>
                  <a:cubicBezTo>
                    <a:pt x="5898" y="4511"/>
                    <a:pt x="5898" y="4499"/>
                    <a:pt x="5898" y="4499"/>
                  </a:cubicBezTo>
                  <a:cubicBezTo>
                    <a:pt x="6131" y="4046"/>
                    <a:pt x="6177" y="3466"/>
                    <a:pt x="6189" y="2920"/>
                  </a:cubicBezTo>
                  <a:cubicBezTo>
                    <a:pt x="6235" y="3210"/>
                    <a:pt x="6258" y="3501"/>
                    <a:pt x="6305" y="3733"/>
                  </a:cubicBezTo>
                  <a:cubicBezTo>
                    <a:pt x="6421" y="4290"/>
                    <a:pt x="6479" y="4894"/>
                    <a:pt x="6641" y="5439"/>
                  </a:cubicBezTo>
                  <a:cubicBezTo>
                    <a:pt x="6653" y="5486"/>
                    <a:pt x="6685" y="5509"/>
                    <a:pt x="6718" y="5509"/>
                  </a:cubicBezTo>
                  <a:cubicBezTo>
                    <a:pt x="6752" y="5509"/>
                    <a:pt x="6787" y="5486"/>
                    <a:pt x="6804" y="5439"/>
                  </a:cubicBezTo>
                  <a:cubicBezTo>
                    <a:pt x="6978" y="5045"/>
                    <a:pt x="6955" y="4104"/>
                    <a:pt x="7303" y="3872"/>
                  </a:cubicBezTo>
                  <a:cubicBezTo>
                    <a:pt x="7466" y="3768"/>
                    <a:pt x="7733" y="3756"/>
                    <a:pt x="8000" y="3756"/>
                  </a:cubicBezTo>
                  <a:cubicBezTo>
                    <a:pt x="7814" y="4615"/>
                    <a:pt x="7396" y="5404"/>
                    <a:pt x="6908" y="6113"/>
                  </a:cubicBezTo>
                  <a:cubicBezTo>
                    <a:pt x="6386" y="6844"/>
                    <a:pt x="5678" y="7471"/>
                    <a:pt x="5167" y="8202"/>
                  </a:cubicBezTo>
                  <a:cubicBezTo>
                    <a:pt x="4436" y="7575"/>
                    <a:pt x="3716" y="6948"/>
                    <a:pt x="2950" y="6356"/>
                  </a:cubicBezTo>
                  <a:cubicBezTo>
                    <a:pt x="2369" y="5892"/>
                    <a:pt x="1777" y="5393"/>
                    <a:pt x="1348" y="4801"/>
                  </a:cubicBezTo>
                  <a:cubicBezTo>
                    <a:pt x="1429" y="4789"/>
                    <a:pt x="1499" y="4754"/>
                    <a:pt x="1568" y="4708"/>
                  </a:cubicBezTo>
                  <a:cubicBezTo>
                    <a:pt x="1870" y="4476"/>
                    <a:pt x="1754" y="4000"/>
                    <a:pt x="1858" y="3651"/>
                  </a:cubicBezTo>
                  <a:lnTo>
                    <a:pt x="1858" y="3651"/>
                  </a:lnTo>
                  <a:cubicBezTo>
                    <a:pt x="2207" y="4046"/>
                    <a:pt x="2450" y="4511"/>
                    <a:pt x="2741" y="4963"/>
                  </a:cubicBezTo>
                  <a:cubicBezTo>
                    <a:pt x="2764" y="4998"/>
                    <a:pt x="2810" y="5021"/>
                    <a:pt x="2857" y="5021"/>
                  </a:cubicBezTo>
                  <a:cubicBezTo>
                    <a:pt x="2865" y="5024"/>
                    <a:pt x="2875" y="5026"/>
                    <a:pt x="2884" y="5026"/>
                  </a:cubicBezTo>
                  <a:cubicBezTo>
                    <a:pt x="2916" y="5026"/>
                    <a:pt x="2950" y="5010"/>
                    <a:pt x="2950" y="4975"/>
                  </a:cubicBezTo>
                  <a:cubicBezTo>
                    <a:pt x="2984" y="4940"/>
                    <a:pt x="2996" y="4905"/>
                    <a:pt x="2984" y="4859"/>
                  </a:cubicBezTo>
                  <a:cubicBezTo>
                    <a:pt x="3101" y="4151"/>
                    <a:pt x="3031" y="3408"/>
                    <a:pt x="3101" y="2676"/>
                  </a:cubicBezTo>
                  <a:close/>
                  <a:moveTo>
                    <a:pt x="2364" y="0"/>
                  </a:moveTo>
                  <a:cubicBezTo>
                    <a:pt x="1325" y="0"/>
                    <a:pt x="472" y="919"/>
                    <a:pt x="268" y="1898"/>
                  </a:cubicBezTo>
                  <a:cubicBezTo>
                    <a:pt x="59" y="2955"/>
                    <a:pt x="303" y="3872"/>
                    <a:pt x="814" y="4685"/>
                  </a:cubicBezTo>
                  <a:cubicBezTo>
                    <a:pt x="535" y="4731"/>
                    <a:pt x="256" y="4743"/>
                    <a:pt x="82" y="4789"/>
                  </a:cubicBezTo>
                  <a:cubicBezTo>
                    <a:pt x="1" y="4801"/>
                    <a:pt x="24" y="4917"/>
                    <a:pt x="94" y="4917"/>
                  </a:cubicBezTo>
                  <a:cubicBezTo>
                    <a:pt x="148" y="4926"/>
                    <a:pt x="202" y="4930"/>
                    <a:pt x="256" y="4930"/>
                  </a:cubicBezTo>
                  <a:cubicBezTo>
                    <a:pt x="477" y="4930"/>
                    <a:pt x="692" y="4866"/>
                    <a:pt x="906" y="4847"/>
                  </a:cubicBezTo>
                  <a:cubicBezTo>
                    <a:pt x="1893" y="6322"/>
                    <a:pt x="5028" y="8609"/>
                    <a:pt x="5063" y="8620"/>
                  </a:cubicBezTo>
                  <a:cubicBezTo>
                    <a:pt x="5066" y="8622"/>
                    <a:pt x="5071" y="8623"/>
                    <a:pt x="5076" y="8623"/>
                  </a:cubicBezTo>
                  <a:cubicBezTo>
                    <a:pt x="5258" y="8623"/>
                    <a:pt x="6222" y="7469"/>
                    <a:pt x="6583" y="6995"/>
                  </a:cubicBezTo>
                  <a:cubicBezTo>
                    <a:pt x="6990" y="6438"/>
                    <a:pt x="7384" y="5857"/>
                    <a:pt x="7675" y="5242"/>
                  </a:cubicBezTo>
                  <a:cubicBezTo>
                    <a:pt x="7884" y="4778"/>
                    <a:pt x="8093" y="4278"/>
                    <a:pt x="8243" y="3791"/>
                  </a:cubicBezTo>
                  <a:cubicBezTo>
                    <a:pt x="8383" y="3791"/>
                    <a:pt x="8534" y="3802"/>
                    <a:pt x="8650" y="3802"/>
                  </a:cubicBezTo>
                  <a:cubicBezTo>
                    <a:pt x="9033" y="3791"/>
                    <a:pt x="9404" y="3756"/>
                    <a:pt x="9788" y="3698"/>
                  </a:cubicBezTo>
                  <a:cubicBezTo>
                    <a:pt x="9977" y="3653"/>
                    <a:pt x="9910" y="3406"/>
                    <a:pt x="9751" y="3406"/>
                  </a:cubicBezTo>
                  <a:cubicBezTo>
                    <a:pt x="9744" y="3406"/>
                    <a:pt x="9737" y="3407"/>
                    <a:pt x="9729" y="3408"/>
                  </a:cubicBezTo>
                  <a:cubicBezTo>
                    <a:pt x="9265" y="3477"/>
                    <a:pt x="8789" y="3501"/>
                    <a:pt x="8325" y="3524"/>
                  </a:cubicBezTo>
                  <a:cubicBezTo>
                    <a:pt x="8499" y="2816"/>
                    <a:pt x="8557" y="2084"/>
                    <a:pt x="8325" y="1364"/>
                  </a:cubicBezTo>
                  <a:cubicBezTo>
                    <a:pt x="8103" y="629"/>
                    <a:pt x="7654" y="33"/>
                    <a:pt x="6901" y="33"/>
                  </a:cubicBezTo>
                  <a:cubicBezTo>
                    <a:pt x="6787" y="33"/>
                    <a:pt x="6666" y="47"/>
                    <a:pt x="6537" y="76"/>
                  </a:cubicBezTo>
                  <a:cubicBezTo>
                    <a:pt x="5678" y="262"/>
                    <a:pt x="5097" y="1121"/>
                    <a:pt x="4796" y="1898"/>
                  </a:cubicBezTo>
                  <a:cubicBezTo>
                    <a:pt x="4470" y="1028"/>
                    <a:pt x="3495" y="145"/>
                    <a:pt x="2613" y="18"/>
                  </a:cubicBezTo>
                  <a:cubicBezTo>
                    <a:pt x="2529" y="6"/>
                    <a:pt x="2446" y="0"/>
                    <a:pt x="2364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39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Attributes</a:t>
            </a:r>
            <a:endParaRPr/>
          </a:p>
        </p:txBody>
      </p:sp>
      <p:sp>
        <p:nvSpPr>
          <p:cNvPr id="1796" name="Google Shape;1796;p39"/>
          <p:cNvSpPr txBox="1"/>
          <p:nvPr/>
        </p:nvSpPr>
        <p:spPr>
          <a:xfrm>
            <a:off x="1382300" y="1154050"/>
            <a:ext cx="31824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Heart Disease (Y/N)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Body Mass Index (BMI)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Smoking (Y/N)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Alcohol Drinking (Y/N)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Stroke (Y/N)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Physical Health 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Mental Health 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Difficulty Walking (Y/N)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Sex (M/F)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97" name="Google Shape;1797;p39"/>
          <p:cNvSpPr txBox="1"/>
          <p:nvPr/>
        </p:nvSpPr>
        <p:spPr>
          <a:xfrm>
            <a:off x="6783300" y="4743300"/>
            <a:ext cx="23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**Data provided by the CDC**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98" name="Google Shape;1798;p39"/>
          <p:cNvSpPr txBox="1"/>
          <p:nvPr/>
        </p:nvSpPr>
        <p:spPr>
          <a:xfrm>
            <a:off x="6091175" y="1154050"/>
            <a:ext cx="23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99" name="Google Shape;1799;p39"/>
          <p:cNvSpPr txBox="1"/>
          <p:nvPr/>
        </p:nvSpPr>
        <p:spPr>
          <a:xfrm>
            <a:off x="4623125" y="1154050"/>
            <a:ext cx="33057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Age Category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Race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Asthma (Y/N)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Sleep Time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Physical Activity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General Health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Kidney Disease (Y/N)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Skin Cancer (Y/N)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Char char="-"/>
            </a:pP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Diabetic (Y/N)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0"/>
          <p:cNvSpPr txBox="1"/>
          <p:nvPr>
            <p:ph type="ctrTitle"/>
          </p:nvPr>
        </p:nvSpPr>
        <p:spPr>
          <a:xfrm>
            <a:off x="609200" y="422850"/>
            <a:ext cx="2876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</a:t>
            </a:r>
            <a:endParaRPr/>
          </a:p>
        </p:txBody>
      </p:sp>
      <p:sp>
        <p:nvSpPr>
          <p:cNvPr id="1805" name="Google Shape;1805;p40"/>
          <p:cNvSpPr txBox="1"/>
          <p:nvPr/>
        </p:nvSpPr>
        <p:spPr>
          <a:xfrm>
            <a:off x="783075" y="1106850"/>
            <a:ext cx="30219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A15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All attributes but alcohol drinking were found to be important</a:t>
            </a:r>
            <a:endParaRPr sz="2000">
              <a:solidFill>
                <a:srgbClr val="0A15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A15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Age, stroke, difficulty walking, diabetes, and general health were found to be the five most useful attributes in heart disease prediction</a:t>
            </a:r>
            <a:endParaRPr sz="2000">
              <a:solidFill>
                <a:srgbClr val="0A15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806" name="Google Shape;18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9650" y="0"/>
            <a:ext cx="517435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7" name="Google Shape;1807;p40"/>
          <p:cNvCxnSpPr/>
          <p:nvPr/>
        </p:nvCxnSpPr>
        <p:spPr>
          <a:xfrm>
            <a:off x="8473825" y="4036650"/>
            <a:ext cx="0" cy="28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8" name="Google Shape;1808;p40"/>
          <p:cNvCxnSpPr/>
          <p:nvPr/>
        </p:nvCxnSpPr>
        <p:spPr>
          <a:xfrm>
            <a:off x="8263575" y="4036650"/>
            <a:ext cx="0" cy="28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9" name="Google Shape;1809;p40"/>
          <p:cNvCxnSpPr/>
          <p:nvPr/>
        </p:nvCxnSpPr>
        <p:spPr>
          <a:xfrm>
            <a:off x="8053325" y="4036650"/>
            <a:ext cx="0" cy="28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0" name="Google Shape;1810;p40"/>
          <p:cNvCxnSpPr/>
          <p:nvPr/>
        </p:nvCxnSpPr>
        <p:spPr>
          <a:xfrm>
            <a:off x="7880125" y="4036650"/>
            <a:ext cx="0" cy="28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1" name="Google Shape;1811;p40"/>
          <p:cNvCxnSpPr/>
          <p:nvPr/>
        </p:nvCxnSpPr>
        <p:spPr>
          <a:xfrm>
            <a:off x="7684700" y="4036650"/>
            <a:ext cx="0" cy="28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12" name="Google Shape;1812;p40"/>
          <p:cNvSpPr txBox="1"/>
          <p:nvPr/>
        </p:nvSpPr>
        <p:spPr>
          <a:xfrm>
            <a:off x="0" y="4743300"/>
            <a:ext cx="23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**Data provided by the CDC**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41"/>
          <p:cNvSpPr txBox="1"/>
          <p:nvPr>
            <p:ph type="ctrTitle"/>
          </p:nvPr>
        </p:nvSpPr>
        <p:spPr>
          <a:xfrm>
            <a:off x="534750" y="422850"/>
            <a:ext cx="39468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 of Model</a:t>
            </a:r>
            <a:endParaRPr/>
          </a:p>
        </p:txBody>
      </p:sp>
      <p:pic>
        <p:nvPicPr>
          <p:cNvPr id="1818" name="Google Shape;18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150" y="145625"/>
            <a:ext cx="4008750" cy="4852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9" name="Google Shape;1819;p41"/>
          <p:cNvSpPr txBox="1"/>
          <p:nvPr/>
        </p:nvSpPr>
        <p:spPr>
          <a:xfrm>
            <a:off x="664950" y="1338925"/>
            <a:ext cx="36864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After training the machine, it calculated the accuracy of heart disease prediction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Roboto Condensed"/>
                <a:ea typeface="Roboto Condensed"/>
                <a:cs typeface="Roboto Condensed"/>
                <a:sym typeface="Roboto Condensed"/>
              </a:rPr>
              <a:t>75.7</a:t>
            </a:r>
            <a:r>
              <a:rPr lang="en" sz="5000">
                <a:latin typeface="Roboto Condensed"/>
                <a:ea typeface="Roboto Condensed"/>
                <a:cs typeface="Roboto Condensed"/>
                <a:sym typeface="Roboto Condensed"/>
              </a:rPr>
              <a:t>%</a:t>
            </a:r>
            <a:endParaRPr sz="5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20" name="Google Shape;1820;p41"/>
          <p:cNvSpPr txBox="1"/>
          <p:nvPr/>
        </p:nvSpPr>
        <p:spPr>
          <a:xfrm>
            <a:off x="0" y="4743300"/>
            <a:ext cx="23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**Data provided by the CDC**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42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 Curve</a:t>
            </a:r>
            <a:endParaRPr/>
          </a:p>
        </p:txBody>
      </p:sp>
      <p:pic>
        <p:nvPicPr>
          <p:cNvPr id="1826" name="Google Shape;18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25" y="1193700"/>
            <a:ext cx="3792557" cy="377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7" name="Google Shape;1827;p42"/>
          <p:cNvSpPr txBox="1"/>
          <p:nvPr/>
        </p:nvSpPr>
        <p:spPr>
          <a:xfrm>
            <a:off x="4721025" y="1491150"/>
            <a:ext cx="3621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Receiver operating characteristic curve compares the true positive rate to the false positive rate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Area under the curve (AUC)- 0.8198941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The closer to 1, the more accurate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28" name="Google Shape;1828;p42"/>
          <p:cNvSpPr txBox="1"/>
          <p:nvPr/>
        </p:nvSpPr>
        <p:spPr>
          <a:xfrm>
            <a:off x="6783300" y="4743300"/>
            <a:ext cx="23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**Data provided by the CDC**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43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Decrease Accuracy</a:t>
            </a:r>
            <a:endParaRPr/>
          </a:p>
        </p:txBody>
      </p:sp>
      <p:pic>
        <p:nvPicPr>
          <p:cNvPr id="1834" name="Google Shape;18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5450"/>
            <a:ext cx="4534177" cy="37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5" name="Google Shape;1835;p43"/>
          <p:cNvSpPr txBox="1"/>
          <p:nvPr/>
        </p:nvSpPr>
        <p:spPr>
          <a:xfrm>
            <a:off x="5177750" y="1555800"/>
            <a:ext cx="2849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Mean Decrease Accuracy- how much accuracy decreases if that attribute was removed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Mean Decrease Gini- measure of variable importance based on the Gini Impurity Index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36" name="Google Shape;1836;p43"/>
          <p:cNvSpPr txBox="1"/>
          <p:nvPr/>
        </p:nvSpPr>
        <p:spPr>
          <a:xfrm>
            <a:off x="6783300" y="4743300"/>
            <a:ext cx="23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**Data provided by the CDC**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44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 Dependence on Age</a:t>
            </a:r>
            <a:endParaRPr/>
          </a:p>
        </p:txBody>
      </p:sp>
      <p:pic>
        <p:nvPicPr>
          <p:cNvPr id="1842" name="Google Shape;18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00" y="1215450"/>
            <a:ext cx="4473386" cy="37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" name="Google Shape;1843;p44"/>
          <p:cNvSpPr txBox="1"/>
          <p:nvPr/>
        </p:nvSpPr>
        <p:spPr>
          <a:xfrm>
            <a:off x="4807025" y="1625625"/>
            <a:ext cx="4142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Indicates at which age group is more likely to develop </a:t>
            </a: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heart disease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People between the ages of 18 and 24 were least likely to develop heart disease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People 60 and older are progressively more likely to develop heart disease as they age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44" name="Google Shape;1844;p44"/>
          <p:cNvSpPr txBox="1"/>
          <p:nvPr/>
        </p:nvSpPr>
        <p:spPr>
          <a:xfrm>
            <a:off x="6783300" y="4743300"/>
            <a:ext cx="23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**Data provided by the CDC**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45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 Dependence on Sex</a:t>
            </a:r>
            <a:endParaRPr/>
          </a:p>
        </p:txBody>
      </p:sp>
      <p:pic>
        <p:nvPicPr>
          <p:cNvPr id="1850" name="Google Shape;18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25" y="1237200"/>
            <a:ext cx="4517195" cy="37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1" name="Google Shape;1851;p45"/>
          <p:cNvSpPr txBox="1"/>
          <p:nvPr/>
        </p:nvSpPr>
        <p:spPr>
          <a:xfrm>
            <a:off x="4903200" y="1664450"/>
            <a:ext cx="3520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" sz="2600">
                <a:latin typeface="Roboto Condensed"/>
                <a:ea typeface="Roboto Condensed"/>
                <a:cs typeface="Roboto Condensed"/>
                <a:sym typeface="Roboto Condensed"/>
              </a:rPr>
              <a:t>Indicates which sex is more likely to develop heart disease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" sz="2600">
                <a:latin typeface="Roboto Condensed"/>
                <a:ea typeface="Roboto Condensed"/>
                <a:cs typeface="Roboto Condensed"/>
                <a:sym typeface="Roboto Condensed"/>
              </a:rPr>
              <a:t>Men are more than likely to develop heart disease than women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46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 Dependence on Race</a:t>
            </a:r>
            <a:endParaRPr/>
          </a:p>
        </p:txBody>
      </p:sp>
      <p:pic>
        <p:nvPicPr>
          <p:cNvPr id="1857" name="Google Shape;185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00" y="1215450"/>
            <a:ext cx="4514976" cy="3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8" name="Google Shape;1858;p46"/>
          <p:cNvSpPr txBox="1"/>
          <p:nvPr/>
        </p:nvSpPr>
        <p:spPr>
          <a:xfrm>
            <a:off x="5424375" y="1347650"/>
            <a:ext cx="31863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Indicates which races are more likely to develop heart disease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People of White or Asian Descent are the least likely to develop heart disease, while Black and Native Americans are more likely to develop heart disease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59" name="Google Shape;1859;p46"/>
          <p:cNvSpPr txBox="1"/>
          <p:nvPr/>
        </p:nvSpPr>
        <p:spPr>
          <a:xfrm>
            <a:off x="1749525" y="4457000"/>
            <a:ext cx="761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B6075"/>
                </a:solidFill>
              </a:rPr>
              <a:t>Asian</a:t>
            </a:r>
            <a:endParaRPr sz="700">
              <a:solidFill>
                <a:srgbClr val="4B607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47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pic>
        <p:nvPicPr>
          <p:cNvPr id="1865" name="Google Shape;186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25" y="1527699"/>
            <a:ext cx="2769251" cy="233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6" name="Google Shape;186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373" y="1539025"/>
            <a:ext cx="2769252" cy="23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7" name="Google Shape;186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9525" y="1538450"/>
            <a:ext cx="2769252" cy="231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868" name="Google Shape;1868;p47"/>
          <p:cNvSpPr txBox="1"/>
          <p:nvPr/>
        </p:nvSpPr>
        <p:spPr>
          <a:xfrm>
            <a:off x="6783300" y="4743300"/>
            <a:ext cx="23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**Data provided by the CDC**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48"/>
          <p:cNvSpPr txBox="1"/>
          <p:nvPr>
            <p:ph idx="1" type="subTitle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Previous studies has shown that age, sex, and race are indicators of heart disease. Based on our data analysis, race was not shown to be a major contributor in the prediction of heart disease; however, it was useful in increasing the accuracy of our model. Age and sex very both found to be major predictors of </a:t>
            </a:r>
            <a:r>
              <a:rPr lang="en" sz="2000"/>
              <a:t>heart</a:t>
            </a:r>
            <a:r>
              <a:rPr lang="en" sz="2000"/>
              <a:t> disease, in line with previous studies.</a:t>
            </a:r>
            <a:endParaRPr sz="2000"/>
          </a:p>
        </p:txBody>
      </p:sp>
      <p:sp>
        <p:nvSpPr>
          <p:cNvPr id="1874" name="Google Shape;1874;p48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31"/>
          <p:cNvSpPr txBox="1"/>
          <p:nvPr>
            <p:ph idx="2"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 sz="4000"/>
          </a:p>
        </p:txBody>
      </p:sp>
      <p:grpSp>
        <p:nvGrpSpPr>
          <p:cNvPr id="1684" name="Google Shape;1684;p31"/>
          <p:cNvGrpSpPr/>
          <p:nvPr/>
        </p:nvGrpSpPr>
        <p:grpSpPr>
          <a:xfrm>
            <a:off x="5507515" y="3071732"/>
            <a:ext cx="689289" cy="603816"/>
            <a:chOff x="2768600" y="1372700"/>
            <a:chExt cx="794203" cy="627015"/>
          </a:xfrm>
        </p:grpSpPr>
        <p:sp>
          <p:nvSpPr>
            <p:cNvPr id="1685" name="Google Shape;1685;p31"/>
            <p:cNvSpPr/>
            <p:nvPr/>
          </p:nvSpPr>
          <p:spPr>
            <a:xfrm>
              <a:off x="2768600" y="1372700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686" name="Google Shape;1686;p31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31"/>
          <p:cNvGrpSpPr/>
          <p:nvPr/>
        </p:nvGrpSpPr>
        <p:grpSpPr>
          <a:xfrm>
            <a:off x="2947195" y="3072117"/>
            <a:ext cx="689289" cy="603816"/>
            <a:chOff x="2768600" y="1372700"/>
            <a:chExt cx="794203" cy="627015"/>
          </a:xfrm>
        </p:grpSpPr>
        <p:sp>
          <p:nvSpPr>
            <p:cNvPr id="1688" name="Google Shape;1688;p31"/>
            <p:cNvSpPr/>
            <p:nvPr/>
          </p:nvSpPr>
          <p:spPr>
            <a:xfrm>
              <a:off x="2768600" y="1372700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689" name="Google Shape;1689;p31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0" name="Google Shape;1690;p31"/>
          <p:cNvGrpSpPr/>
          <p:nvPr/>
        </p:nvGrpSpPr>
        <p:grpSpPr>
          <a:xfrm>
            <a:off x="6787675" y="1329244"/>
            <a:ext cx="689289" cy="603816"/>
            <a:chOff x="2768600" y="1372700"/>
            <a:chExt cx="794203" cy="627015"/>
          </a:xfrm>
        </p:grpSpPr>
        <p:sp>
          <p:nvSpPr>
            <p:cNvPr id="1691" name="Google Shape;1691;p31"/>
            <p:cNvSpPr/>
            <p:nvPr/>
          </p:nvSpPr>
          <p:spPr>
            <a:xfrm>
              <a:off x="2768600" y="1372700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692" name="Google Shape;1692;p31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3" name="Google Shape;1693;p31"/>
          <p:cNvGrpSpPr/>
          <p:nvPr/>
        </p:nvGrpSpPr>
        <p:grpSpPr>
          <a:xfrm>
            <a:off x="4227355" y="1325639"/>
            <a:ext cx="689289" cy="603816"/>
            <a:chOff x="2768600" y="1372700"/>
            <a:chExt cx="794203" cy="627015"/>
          </a:xfrm>
        </p:grpSpPr>
        <p:sp>
          <p:nvSpPr>
            <p:cNvPr id="1694" name="Google Shape;1694;p31"/>
            <p:cNvSpPr/>
            <p:nvPr/>
          </p:nvSpPr>
          <p:spPr>
            <a:xfrm>
              <a:off x="2768600" y="1372700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695" name="Google Shape;1695;p31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6" name="Google Shape;1696;p31"/>
          <p:cNvSpPr txBox="1"/>
          <p:nvPr>
            <p:ph idx="1" type="subTitle"/>
          </p:nvPr>
        </p:nvSpPr>
        <p:spPr>
          <a:xfrm>
            <a:off x="871980" y="2181727"/>
            <a:ext cx="2279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and why it is important</a:t>
            </a:r>
            <a:endParaRPr/>
          </a:p>
        </p:txBody>
      </p:sp>
      <p:grpSp>
        <p:nvGrpSpPr>
          <p:cNvPr id="1697" name="Google Shape;1697;p31"/>
          <p:cNvGrpSpPr/>
          <p:nvPr/>
        </p:nvGrpSpPr>
        <p:grpSpPr>
          <a:xfrm>
            <a:off x="1667035" y="1332977"/>
            <a:ext cx="689289" cy="603816"/>
            <a:chOff x="2768600" y="1372700"/>
            <a:chExt cx="794203" cy="627015"/>
          </a:xfrm>
        </p:grpSpPr>
        <p:sp>
          <p:nvSpPr>
            <p:cNvPr id="1698" name="Google Shape;1698;p31"/>
            <p:cNvSpPr/>
            <p:nvPr/>
          </p:nvSpPr>
          <p:spPr>
            <a:xfrm>
              <a:off x="2768600" y="1372700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699" name="Google Shape;1699;p31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0" name="Google Shape;1700;p31"/>
          <p:cNvSpPr txBox="1"/>
          <p:nvPr>
            <p:ph type="title"/>
          </p:nvPr>
        </p:nvSpPr>
        <p:spPr>
          <a:xfrm>
            <a:off x="1596968" y="1427025"/>
            <a:ext cx="8292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01" name="Google Shape;1701;p31"/>
          <p:cNvSpPr txBox="1"/>
          <p:nvPr>
            <p:ph idx="3" type="subTitle"/>
          </p:nvPr>
        </p:nvSpPr>
        <p:spPr>
          <a:xfrm>
            <a:off x="946380" y="1922291"/>
            <a:ext cx="21306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</a:t>
            </a:r>
            <a:r>
              <a:rPr lang="en"/>
              <a:t> Disease</a:t>
            </a:r>
            <a:endParaRPr/>
          </a:p>
        </p:txBody>
      </p:sp>
      <p:sp>
        <p:nvSpPr>
          <p:cNvPr id="1702" name="Google Shape;1702;p31"/>
          <p:cNvSpPr txBox="1"/>
          <p:nvPr>
            <p:ph idx="4" type="subTitle"/>
          </p:nvPr>
        </p:nvSpPr>
        <p:spPr>
          <a:xfrm>
            <a:off x="3433116" y="2184102"/>
            <a:ext cx="2279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machine learning? How did we use it?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31"/>
          <p:cNvSpPr txBox="1"/>
          <p:nvPr>
            <p:ph idx="5" type="title"/>
          </p:nvPr>
        </p:nvSpPr>
        <p:spPr>
          <a:xfrm>
            <a:off x="4158104" y="1429400"/>
            <a:ext cx="8292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04" name="Google Shape;1704;p31"/>
          <p:cNvSpPr txBox="1"/>
          <p:nvPr>
            <p:ph idx="6" type="subTitle"/>
          </p:nvPr>
        </p:nvSpPr>
        <p:spPr>
          <a:xfrm>
            <a:off x="3506700" y="1924666"/>
            <a:ext cx="21306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</a:t>
            </a:r>
            <a:endParaRPr/>
          </a:p>
        </p:txBody>
      </p:sp>
      <p:sp>
        <p:nvSpPr>
          <p:cNvPr id="1705" name="Google Shape;1705;p31"/>
          <p:cNvSpPr txBox="1"/>
          <p:nvPr>
            <p:ph idx="7" type="subTitle"/>
          </p:nvPr>
        </p:nvSpPr>
        <p:spPr>
          <a:xfrm>
            <a:off x="5992620" y="2184102"/>
            <a:ext cx="2279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question did we seek to answer?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31"/>
          <p:cNvSpPr txBox="1"/>
          <p:nvPr>
            <p:ph idx="8" type="title"/>
          </p:nvPr>
        </p:nvSpPr>
        <p:spPr>
          <a:xfrm>
            <a:off x="6717608" y="1429400"/>
            <a:ext cx="8292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07" name="Google Shape;1707;p31"/>
          <p:cNvSpPr txBox="1"/>
          <p:nvPr>
            <p:ph idx="9" type="subTitle"/>
          </p:nvPr>
        </p:nvSpPr>
        <p:spPr>
          <a:xfrm>
            <a:off x="6067020" y="1924675"/>
            <a:ext cx="21306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</a:t>
            </a:r>
            <a:endParaRPr/>
          </a:p>
        </p:txBody>
      </p:sp>
      <p:sp>
        <p:nvSpPr>
          <p:cNvPr id="1708" name="Google Shape;1708;p31"/>
          <p:cNvSpPr txBox="1"/>
          <p:nvPr>
            <p:ph idx="13" type="subTitle"/>
          </p:nvPr>
        </p:nvSpPr>
        <p:spPr>
          <a:xfrm>
            <a:off x="2152140" y="3899550"/>
            <a:ext cx="2279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found?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31"/>
          <p:cNvSpPr txBox="1"/>
          <p:nvPr>
            <p:ph idx="14" type="title"/>
          </p:nvPr>
        </p:nvSpPr>
        <p:spPr>
          <a:xfrm>
            <a:off x="2877128" y="3144848"/>
            <a:ext cx="8292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10" name="Google Shape;1710;p31"/>
          <p:cNvSpPr txBox="1"/>
          <p:nvPr>
            <p:ph idx="15" type="subTitle"/>
          </p:nvPr>
        </p:nvSpPr>
        <p:spPr>
          <a:xfrm>
            <a:off x="2226540" y="3640114"/>
            <a:ext cx="21306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Analysis</a:t>
            </a:r>
            <a:endParaRPr/>
          </a:p>
        </p:txBody>
      </p:sp>
      <p:sp>
        <p:nvSpPr>
          <p:cNvPr id="1711" name="Google Shape;1711;p31"/>
          <p:cNvSpPr txBox="1"/>
          <p:nvPr>
            <p:ph idx="16" type="subTitle"/>
          </p:nvPr>
        </p:nvSpPr>
        <p:spPr>
          <a:xfrm>
            <a:off x="4712460" y="3901925"/>
            <a:ext cx="2279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 data is relevant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31"/>
          <p:cNvSpPr txBox="1"/>
          <p:nvPr>
            <p:ph idx="17" type="title"/>
          </p:nvPr>
        </p:nvSpPr>
        <p:spPr>
          <a:xfrm>
            <a:off x="5437448" y="3147223"/>
            <a:ext cx="8292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713" name="Google Shape;1713;p31"/>
          <p:cNvSpPr txBox="1"/>
          <p:nvPr>
            <p:ph idx="18" type="subTitle"/>
          </p:nvPr>
        </p:nvSpPr>
        <p:spPr>
          <a:xfrm>
            <a:off x="4786860" y="3642489"/>
            <a:ext cx="2130600" cy="4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49"/>
          <p:cNvSpPr txBox="1"/>
          <p:nvPr>
            <p:ph idx="1" type="subTitle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As a leading cause of death in many countries, patients require quick diagnosis and early treatment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Machine learning can be used to analyze previous heart disease data to predict future cases, expediting diagnosis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49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&amp; Heart Disease </a:t>
            </a:r>
            <a:endParaRPr/>
          </a:p>
        </p:txBody>
      </p:sp>
      <p:grpSp>
        <p:nvGrpSpPr>
          <p:cNvPr id="1881" name="Google Shape;1881;p49"/>
          <p:cNvGrpSpPr/>
          <p:nvPr/>
        </p:nvGrpSpPr>
        <p:grpSpPr>
          <a:xfrm>
            <a:off x="8028208" y="109358"/>
            <a:ext cx="953679" cy="953690"/>
            <a:chOff x="2768600" y="1372700"/>
            <a:chExt cx="794203" cy="627015"/>
          </a:xfrm>
        </p:grpSpPr>
        <p:sp>
          <p:nvSpPr>
            <p:cNvPr id="1882" name="Google Shape;1882;p49"/>
            <p:cNvSpPr/>
            <p:nvPr/>
          </p:nvSpPr>
          <p:spPr>
            <a:xfrm>
              <a:off x="2768600" y="1372700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4" name="Google Shape;1884;p49"/>
          <p:cNvSpPr txBox="1"/>
          <p:nvPr>
            <p:ph idx="4294967295" type="title"/>
          </p:nvPr>
        </p:nvSpPr>
        <p:spPr>
          <a:xfrm>
            <a:off x="8156900" y="212845"/>
            <a:ext cx="12180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50"/>
          <p:cNvSpPr txBox="1"/>
          <p:nvPr>
            <p:ph idx="1" type="subTitle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New programming language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First time with machine learning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HPC environment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Maintenance limited time that was allotted to work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Troubleshooting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Teamwork</a:t>
            </a:r>
            <a:endParaRPr sz="2600"/>
          </a:p>
        </p:txBody>
      </p:sp>
      <p:sp>
        <p:nvSpPr>
          <p:cNvPr id="1890" name="Google Shape;1890;p50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&amp; Trials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51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896" name="Google Shape;1896;p51"/>
          <p:cNvSpPr txBox="1"/>
          <p:nvPr/>
        </p:nvSpPr>
        <p:spPr>
          <a:xfrm>
            <a:off x="1588500" y="1390950"/>
            <a:ext cx="59670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OARC (Office of Advanced Research Computing)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Char char="-"/>
            </a:pP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Galen Collier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Char char="-"/>
            </a:pP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Udi Zelzion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MARC U*STAR Program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Char char="-"/>
            </a:pP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Kwangwon Lee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Char char="-"/>
            </a:pP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Nathan Fried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52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902" name="Google Shape;1902;p52"/>
          <p:cNvSpPr txBox="1"/>
          <p:nvPr>
            <p:ph idx="1" type="subTitle"/>
          </p:nvPr>
        </p:nvSpPr>
        <p:spPr>
          <a:xfrm>
            <a:off x="1958550" y="1144500"/>
            <a:ext cx="5733000" cy="38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Amarel</a:t>
            </a: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Office of Advanced Research Computing. (2022, July 8). Retrieved August 18, 2022, from https://oarc.rutgers.edu/resources/amarel/ 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Centers for Disease Control and Prevention. (2022, July 15). </a:t>
            </a:r>
            <a:r>
              <a:rPr i="1"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disease facts</a:t>
            </a: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Centers for Disease Control and Prevention. Retrieved August 18, 2022, from https://www.cdc.gov/heartdisease/facts.htm 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“Heart Disease Risk: How Race and Ethnicity Play a Role.” </a:t>
            </a:r>
            <a:r>
              <a:rPr i="1" lang="en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Cleveland Clinic</a:t>
            </a:r>
            <a:r>
              <a:rPr lang="en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https://my.clevelandclinic.org/health/articles/23051-ethnicity-and-heart-disease. Accessed 18 Aug. 2022.</a:t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“Rodgers, Jennifer L., et al. “Cardiovascular Risks Associated with Gender and Aging.” Journal of Cardiovascular Development and Disease, vol. 6, no. 2, Apr. 2019, p. 19. PubMed Central, https://doi.org/10.3390/jcdd6020019.</a:t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The Complete Guide to Machine Learning Steps.” Simplilearn.Com, https://www.simplilearn.com/tutorials/machine-learning-tutorial/machine-learning-steps. Accessed 18 Aug. 2022.</a:t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Yazdani, Armin, et al. “A Novel Approach for Heart Disease Prediction Using Strength Scores with Significant Predictors.” BMC Medical Informatics and Decision Making, vol. 21, no. 1, June 2021, p. 194. BioMed Central, https://doi.org/10.1186/s12911-021-01527-5.</a:t>
            </a:r>
            <a:endParaRPr sz="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p32"/>
          <p:cNvGrpSpPr/>
          <p:nvPr/>
        </p:nvGrpSpPr>
        <p:grpSpPr>
          <a:xfrm>
            <a:off x="1849915" y="1840074"/>
            <a:ext cx="689289" cy="603816"/>
            <a:chOff x="2768600" y="1364814"/>
            <a:chExt cx="794203" cy="627015"/>
          </a:xfrm>
        </p:grpSpPr>
        <p:sp>
          <p:nvSpPr>
            <p:cNvPr id="1719" name="Google Shape;1719;p32"/>
            <p:cNvSpPr/>
            <p:nvPr/>
          </p:nvSpPr>
          <p:spPr>
            <a:xfrm>
              <a:off x="2768600" y="1364814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604808" y="1837864"/>
            <a:ext cx="689289" cy="603816"/>
            <a:chOff x="2768600" y="1364814"/>
            <a:chExt cx="794203" cy="627015"/>
          </a:xfrm>
        </p:grpSpPr>
        <p:sp>
          <p:nvSpPr>
            <p:cNvPr id="1722" name="Google Shape;1722;p32"/>
            <p:cNvSpPr/>
            <p:nvPr/>
          </p:nvSpPr>
          <p:spPr>
            <a:xfrm>
              <a:off x="2768600" y="1364814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4" name="Google Shape;1724;p32"/>
          <p:cNvGrpSpPr/>
          <p:nvPr/>
        </p:nvGrpSpPr>
        <p:grpSpPr>
          <a:xfrm>
            <a:off x="4227355" y="1840074"/>
            <a:ext cx="689289" cy="603816"/>
            <a:chOff x="2768600" y="1372700"/>
            <a:chExt cx="794203" cy="627015"/>
          </a:xfrm>
        </p:grpSpPr>
        <p:sp>
          <p:nvSpPr>
            <p:cNvPr id="1725" name="Google Shape;1725;p32"/>
            <p:cNvSpPr/>
            <p:nvPr/>
          </p:nvSpPr>
          <p:spPr>
            <a:xfrm>
              <a:off x="2768600" y="1372700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7" name="Google Shape;1727;p32"/>
          <p:cNvSpPr txBox="1"/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Disease</a:t>
            </a:r>
            <a:endParaRPr/>
          </a:p>
        </p:txBody>
      </p:sp>
      <p:sp>
        <p:nvSpPr>
          <p:cNvPr id="1728" name="Google Shape;1728;p32"/>
          <p:cNvSpPr txBox="1"/>
          <p:nvPr>
            <p:ph idx="3" type="subTitle"/>
          </p:nvPr>
        </p:nvSpPr>
        <p:spPr>
          <a:xfrm>
            <a:off x="5945040" y="2807726"/>
            <a:ext cx="20088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of healthcare services dedicated to heart disease treatment.</a:t>
            </a:r>
            <a:endParaRPr/>
          </a:p>
        </p:txBody>
      </p:sp>
      <p:sp>
        <p:nvSpPr>
          <p:cNvPr id="1729" name="Google Shape;1729;p32"/>
          <p:cNvSpPr txBox="1"/>
          <p:nvPr>
            <p:ph idx="4" type="subTitle"/>
          </p:nvPr>
        </p:nvSpPr>
        <p:spPr>
          <a:xfrm>
            <a:off x="5945040" y="2333132"/>
            <a:ext cx="2008800" cy="6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$229 billion</a:t>
            </a:r>
            <a:endParaRPr b="1"/>
          </a:p>
        </p:txBody>
      </p:sp>
      <p:sp>
        <p:nvSpPr>
          <p:cNvPr id="1730" name="Google Shape;1730;p32"/>
          <p:cNvSpPr txBox="1"/>
          <p:nvPr>
            <p:ph idx="5" type="subTitle"/>
          </p:nvPr>
        </p:nvSpPr>
        <p:spPr>
          <a:xfrm>
            <a:off x="1280775" y="2826726"/>
            <a:ext cx="20088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person dies every 34 seconds from a cardiovascular disease.</a:t>
            </a:r>
            <a:endParaRPr/>
          </a:p>
        </p:txBody>
      </p:sp>
      <p:sp>
        <p:nvSpPr>
          <p:cNvPr id="1731" name="Google Shape;1731;p32"/>
          <p:cNvSpPr txBox="1"/>
          <p:nvPr>
            <p:ph idx="6" type="subTitle"/>
          </p:nvPr>
        </p:nvSpPr>
        <p:spPr>
          <a:xfrm>
            <a:off x="1280775" y="2352132"/>
            <a:ext cx="2008800" cy="6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 seconds</a:t>
            </a:r>
            <a:endParaRPr b="1"/>
          </a:p>
        </p:txBody>
      </p:sp>
      <p:sp>
        <p:nvSpPr>
          <p:cNvPr id="1732" name="Google Shape;1732;p32"/>
          <p:cNvSpPr/>
          <p:nvPr/>
        </p:nvSpPr>
        <p:spPr>
          <a:xfrm>
            <a:off x="1992243" y="1927426"/>
            <a:ext cx="424397" cy="424711"/>
          </a:xfrm>
          <a:custGeom>
            <a:rect b="b" l="l" r="r" t="t"/>
            <a:pathLst>
              <a:path extrusionOk="0" h="19327" w="19401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1733" name="Google Shape;1733;p32"/>
          <p:cNvSpPr/>
          <p:nvPr/>
        </p:nvSpPr>
        <p:spPr>
          <a:xfrm>
            <a:off x="6753560" y="1978067"/>
            <a:ext cx="422734" cy="323428"/>
          </a:xfrm>
          <a:custGeom>
            <a:rect b="b" l="l" r="r" t="t"/>
            <a:pathLst>
              <a:path extrusionOk="0" h="14718" w="19325">
                <a:moveTo>
                  <a:pt x="14192" y="1133"/>
                </a:moveTo>
                <a:cubicBezTo>
                  <a:pt x="14974" y="1133"/>
                  <a:pt x="15520" y="1906"/>
                  <a:pt x="15261" y="2643"/>
                </a:cubicBezTo>
                <a:cubicBezTo>
                  <a:pt x="15131" y="3008"/>
                  <a:pt x="15403" y="3395"/>
                  <a:pt x="15792" y="3398"/>
                </a:cubicBezTo>
                <a:lnTo>
                  <a:pt x="17628" y="3398"/>
                </a:lnTo>
                <a:cubicBezTo>
                  <a:pt x="17939" y="3398"/>
                  <a:pt x="18193" y="3648"/>
                  <a:pt x="18193" y="3962"/>
                </a:cubicBezTo>
                <a:lnTo>
                  <a:pt x="18193" y="10756"/>
                </a:lnTo>
                <a:cubicBezTo>
                  <a:pt x="18193" y="11070"/>
                  <a:pt x="17939" y="11324"/>
                  <a:pt x="17628" y="11324"/>
                </a:cubicBezTo>
                <a:lnTo>
                  <a:pt x="10230" y="11324"/>
                </a:lnTo>
                <a:lnTo>
                  <a:pt x="10230" y="9624"/>
                </a:lnTo>
                <a:cubicBezTo>
                  <a:pt x="11480" y="9624"/>
                  <a:pt x="12492" y="8609"/>
                  <a:pt x="12492" y="7359"/>
                </a:cubicBezTo>
                <a:cubicBezTo>
                  <a:pt x="12492" y="6109"/>
                  <a:pt x="11480" y="5095"/>
                  <a:pt x="10230" y="5095"/>
                </a:cubicBezTo>
                <a:lnTo>
                  <a:pt x="10230" y="3398"/>
                </a:lnTo>
                <a:lnTo>
                  <a:pt x="12592" y="3398"/>
                </a:lnTo>
                <a:cubicBezTo>
                  <a:pt x="12981" y="3395"/>
                  <a:pt x="13253" y="3008"/>
                  <a:pt x="13123" y="2643"/>
                </a:cubicBezTo>
                <a:cubicBezTo>
                  <a:pt x="12863" y="1906"/>
                  <a:pt x="13410" y="1133"/>
                  <a:pt x="14192" y="1133"/>
                </a:cubicBezTo>
                <a:close/>
                <a:moveTo>
                  <a:pt x="9098" y="3398"/>
                </a:moveTo>
                <a:lnTo>
                  <a:pt x="9098" y="5759"/>
                </a:lnTo>
                <a:cubicBezTo>
                  <a:pt x="9098" y="6082"/>
                  <a:pt x="9363" y="6323"/>
                  <a:pt x="9663" y="6323"/>
                </a:cubicBezTo>
                <a:cubicBezTo>
                  <a:pt x="9726" y="6323"/>
                  <a:pt x="9790" y="6313"/>
                  <a:pt x="9853" y="6290"/>
                </a:cubicBezTo>
                <a:cubicBezTo>
                  <a:pt x="9979" y="6247"/>
                  <a:pt x="10105" y="6226"/>
                  <a:pt x="10229" y="6226"/>
                </a:cubicBezTo>
                <a:cubicBezTo>
                  <a:pt x="10828" y="6226"/>
                  <a:pt x="11357" y="6708"/>
                  <a:pt x="11360" y="7353"/>
                </a:cubicBezTo>
                <a:cubicBezTo>
                  <a:pt x="11362" y="8003"/>
                  <a:pt x="10832" y="8493"/>
                  <a:pt x="10229" y="8493"/>
                </a:cubicBezTo>
                <a:cubicBezTo>
                  <a:pt x="10108" y="8493"/>
                  <a:pt x="9985" y="8473"/>
                  <a:pt x="9862" y="8431"/>
                </a:cubicBezTo>
                <a:cubicBezTo>
                  <a:pt x="9829" y="8419"/>
                  <a:pt x="9796" y="8410"/>
                  <a:pt x="9759" y="8404"/>
                </a:cubicBezTo>
                <a:cubicBezTo>
                  <a:pt x="9726" y="8398"/>
                  <a:pt x="9692" y="8395"/>
                  <a:pt x="9659" y="8395"/>
                </a:cubicBezTo>
                <a:cubicBezTo>
                  <a:pt x="9350" y="8395"/>
                  <a:pt x="9090" y="8653"/>
                  <a:pt x="9098" y="8975"/>
                </a:cubicBezTo>
                <a:lnTo>
                  <a:pt x="9098" y="11324"/>
                </a:lnTo>
                <a:lnTo>
                  <a:pt x="6737" y="11324"/>
                </a:lnTo>
                <a:cubicBezTo>
                  <a:pt x="6344" y="11324"/>
                  <a:pt x="6073" y="11710"/>
                  <a:pt x="6202" y="12079"/>
                </a:cubicBezTo>
                <a:cubicBezTo>
                  <a:pt x="6462" y="12813"/>
                  <a:pt x="5916" y="13585"/>
                  <a:pt x="5134" y="13585"/>
                </a:cubicBezTo>
                <a:cubicBezTo>
                  <a:pt x="4352" y="13585"/>
                  <a:pt x="3805" y="12813"/>
                  <a:pt x="4065" y="12079"/>
                </a:cubicBezTo>
                <a:cubicBezTo>
                  <a:pt x="4195" y="11710"/>
                  <a:pt x="3923" y="11324"/>
                  <a:pt x="3533" y="11324"/>
                </a:cubicBezTo>
                <a:lnTo>
                  <a:pt x="1700" y="11324"/>
                </a:lnTo>
                <a:cubicBezTo>
                  <a:pt x="1386" y="11324"/>
                  <a:pt x="1133" y="11070"/>
                  <a:pt x="1133" y="10756"/>
                </a:cubicBezTo>
                <a:lnTo>
                  <a:pt x="1133" y="3962"/>
                </a:lnTo>
                <a:cubicBezTo>
                  <a:pt x="1133" y="3648"/>
                  <a:pt x="1386" y="3398"/>
                  <a:pt x="1700" y="3398"/>
                </a:cubicBezTo>
                <a:lnTo>
                  <a:pt x="2941" y="3398"/>
                </a:lnTo>
                <a:cubicBezTo>
                  <a:pt x="2570" y="4829"/>
                  <a:pt x="3654" y="6227"/>
                  <a:pt x="5134" y="6227"/>
                </a:cubicBezTo>
                <a:cubicBezTo>
                  <a:pt x="6613" y="6227"/>
                  <a:pt x="7697" y="4829"/>
                  <a:pt x="7326" y="3398"/>
                </a:cubicBezTo>
                <a:close/>
                <a:moveTo>
                  <a:pt x="14192" y="1"/>
                </a:moveTo>
                <a:cubicBezTo>
                  <a:pt x="12942" y="1"/>
                  <a:pt x="11927" y="1012"/>
                  <a:pt x="11927" y="2266"/>
                </a:cubicBezTo>
                <a:lnTo>
                  <a:pt x="6399" y="2266"/>
                </a:lnTo>
                <a:cubicBezTo>
                  <a:pt x="5910" y="2266"/>
                  <a:pt x="5650" y="2842"/>
                  <a:pt x="5979" y="3208"/>
                </a:cubicBezTo>
                <a:cubicBezTo>
                  <a:pt x="6631" y="3938"/>
                  <a:pt x="6112" y="5095"/>
                  <a:pt x="5134" y="5095"/>
                </a:cubicBezTo>
                <a:cubicBezTo>
                  <a:pt x="4155" y="5095"/>
                  <a:pt x="3636" y="3938"/>
                  <a:pt x="4291" y="3208"/>
                </a:cubicBezTo>
                <a:cubicBezTo>
                  <a:pt x="4617" y="2842"/>
                  <a:pt x="4358" y="2266"/>
                  <a:pt x="3868" y="2266"/>
                </a:cubicBezTo>
                <a:lnTo>
                  <a:pt x="1700" y="2266"/>
                </a:lnTo>
                <a:cubicBezTo>
                  <a:pt x="761" y="2266"/>
                  <a:pt x="1" y="3023"/>
                  <a:pt x="1" y="3962"/>
                </a:cubicBezTo>
                <a:lnTo>
                  <a:pt x="1" y="10756"/>
                </a:lnTo>
                <a:cubicBezTo>
                  <a:pt x="1" y="11695"/>
                  <a:pt x="761" y="12453"/>
                  <a:pt x="1700" y="12456"/>
                </a:cubicBezTo>
                <a:lnTo>
                  <a:pt x="2869" y="12456"/>
                </a:lnTo>
                <a:cubicBezTo>
                  <a:pt x="2869" y="13706"/>
                  <a:pt x="3884" y="14718"/>
                  <a:pt x="5134" y="14718"/>
                </a:cubicBezTo>
                <a:cubicBezTo>
                  <a:pt x="6384" y="14718"/>
                  <a:pt x="7398" y="13706"/>
                  <a:pt x="7398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3962"/>
                </a:lnTo>
                <a:cubicBezTo>
                  <a:pt x="19325" y="3023"/>
                  <a:pt x="18564" y="2266"/>
                  <a:pt x="17628" y="2266"/>
                </a:cubicBezTo>
                <a:lnTo>
                  <a:pt x="16457" y="2266"/>
                </a:lnTo>
                <a:cubicBezTo>
                  <a:pt x="16457" y="1012"/>
                  <a:pt x="15442" y="1"/>
                  <a:pt x="141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1734" name="Google Shape;1734;p32"/>
          <p:cNvGrpSpPr/>
          <p:nvPr/>
        </p:nvGrpSpPr>
        <p:grpSpPr>
          <a:xfrm>
            <a:off x="4391850" y="1948367"/>
            <a:ext cx="386500" cy="382828"/>
            <a:chOff x="892750" y="4993750"/>
            <a:chExt cx="483125" cy="483125"/>
          </a:xfrm>
        </p:grpSpPr>
        <p:sp>
          <p:nvSpPr>
            <p:cNvPr id="1735" name="Google Shape;1735;p32"/>
            <p:cNvSpPr/>
            <p:nvPr/>
          </p:nvSpPr>
          <p:spPr>
            <a:xfrm>
              <a:off x="8927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1021000" y="5052250"/>
              <a:ext cx="230775" cy="253450"/>
            </a:xfrm>
            <a:custGeom>
              <a:rect b="b" l="l" r="r" t="t"/>
              <a:pathLst>
                <a:path extrusionOk="0" h="10138" w="9231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1088475" y="5334425"/>
              <a:ext cx="88350" cy="84925"/>
            </a:xfrm>
            <a:custGeom>
              <a:rect b="b" l="l" r="r" t="t"/>
              <a:pathLst>
                <a:path extrusionOk="0" h="3397" w="3534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38" name="Google Shape;1738;p32"/>
          <p:cNvGrpSpPr/>
          <p:nvPr/>
        </p:nvGrpSpPr>
        <p:grpSpPr>
          <a:xfrm>
            <a:off x="7569433" y="195183"/>
            <a:ext cx="953679" cy="953690"/>
            <a:chOff x="2768600" y="1372700"/>
            <a:chExt cx="794203" cy="627015"/>
          </a:xfrm>
        </p:grpSpPr>
        <p:sp>
          <p:nvSpPr>
            <p:cNvPr id="1739" name="Google Shape;1739;p32"/>
            <p:cNvSpPr/>
            <p:nvPr/>
          </p:nvSpPr>
          <p:spPr>
            <a:xfrm>
              <a:off x="2768600" y="1372700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1" name="Google Shape;1741;p32"/>
          <p:cNvSpPr txBox="1"/>
          <p:nvPr>
            <p:ph idx="4294967295" type="title"/>
          </p:nvPr>
        </p:nvSpPr>
        <p:spPr>
          <a:xfrm>
            <a:off x="7726975" y="298670"/>
            <a:ext cx="12180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42" name="Google Shape;1742;p32"/>
          <p:cNvSpPr txBox="1"/>
          <p:nvPr>
            <p:ph idx="1" type="subTitle"/>
          </p:nvPr>
        </p:nvSpPr>
        <p:spPr>
          <a:xfrm>
            <a:off x="3602263" y="2826725"/>
            <a:ext cx="2118900" cy="14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disease is the leading cause of death in the United States. That is about 697,000 people. </a:t>
            </a:r>
            <a:endParaRPr/>
          </a:p>
        </p:txBody>
      </p:sp>
      <p:sp>
        <p:nvSpPr>
          <p:cNvPr id="1743" name="Google Shape;1743;p32"/>
          <p:cNvSpPr txBox="1"/>
          <p:nvPr>
            <p:ph idx="2" type="subTitle"/>
          </p:nvPr>
        </p:nvSpPr>
        <p:spPr>
          <a:xfrm>
            <a:off x="3657323" y="2352132"/>
            <a:ext cx="2008800" cy="6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in 5 people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8" name="Google Shape;1748;p33"/>
          <p:cNvGrpSpPr/>
          <p:nvPr/>
        </p:nvGrpSpPr>
        <p:grpSpPr>
          <a:xfrm>
            <a:off x="7266983" y="209683"/>
            <a:ext cx="953679" cy="953690"/>
            <a:chOff x="2768600" y="1372700"/>
            <a:chExt cx="794203" cy="627015"/>
          </a:xfrm>
        </p:grpSpPr>
        <p:sp>
          <p:nvSpPr>
            <p:cNvPr id="1749" name="Google Shape;1749;p33"/>
            <p:cNvSpPr/>
            <p:nvPr/>
          </p:nvSpPr>
          <p:spPr>
            <a:xfrm>
              <a:off x="2768600" y="1372700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1" name="Google Shape;1751;p33"/>
          <p:cNvSpPr txBox="1"/>
          <p:nvPr>
            <p:ph idx="1" type="subTitle"/>
          </p:nvPr>
        </p:nvSpPr>
        <p:spPr>
          <a:xfrm>
            <a:off x="1384050" y="1550900"/>
            <a:ext cx="6375900" cy="28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The application of computational tools in the analysis of biological data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Involves the management and analysis of large collections of data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 great example would be the large data sets of patients in medical care</a:t>
            </a:r>
            <a:endParaRPr sz="2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33"/>
          <p:cNvSpPr txBox="1"/>
          <p:nvPr>
            <p:ph type="ctrTitle"/>
          </p:nvPr>
        </p:nvSpPr>
        <p:spPr>
          <a:xfrm>
            <a:off x="2220750" y="523175"/>
            <a:ext cx="4702500" cy="64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Bioinformatics?</a:t>
            </a:r>
            <a:endParaRPr/>
          </a:p>
        </p:txBody>
      </p:sp>
      <p:sp>
        <p:nvSpPr>
          <p:cNvPr id="1753" name="Google Shape;1753;p33"/>
          <p:cNvSpPr txBox="1"/>
          <p:nvPr>
            <p:ph idx="2" type="title"/>
          </p:nvPr>
        </p:nvSpPr>
        <p:spPr>
          <a:xfrm>
            <a:off x="7134825" y="313170"/>
            <a:ext cx="1218000" cy="74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34"/>
          <p:cNvSpPr txBox="1"/>
          <p:nvPr>
            <p:ph idx="1" type="subTitle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ML</a:t>
            </a:r>
            <a:r>
              <a:rPr lang="en" sz="2700"/>
              <a:t> is a subset of artificial intelligence 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Defined as the capability of a machine to imitate human intelligence and to learn without explicit instruction by using algorithms and statistical models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Used for data analysis and draws inferences from patterns in data</a:t>
            </a:r>
            <a:endParaRPr sz="2700"/>
          </a:p>
        </p:txBody>
      </p:sp>
      <p:sp>
        <p:nvSpPr>
          <p:cNvPr id="1759" name="Google Shape;1759;p34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(ML)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35"/>
          <p:cNvSpPr txBox="1"/>
          <p:nvPr>
            <p:ph type="ctrTitle"/>
          </p:nvPr>
        </p:nvSpPr>
        <p:spPr>
          <a:xfrm>
            <a:off x="1113000" y="1728450"/>
            <a:ext cx="6918000" cy="16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D</a:t>
            </a:r>
            <a:r>
              <a:rPr lang="en" sz="4100"/>
              <a:t>oes gender, race, and age contribute to heart disease?</a:t>
            </a:r>
            <a:endParaRPr sz="4100">
              <a:latin typeface="Neucha"/>
              <a:ea typeface="Neucha"/>
              <a:cs typeface="Neucha"/>
              <a:sym typeface="Neucha"/>
            </a:endParaRPr>
          </a:p>
        </p:txBody>
      </p:sp>
      <p:grpSp>
        <p:nvGrpSpPr>
          <p:cNvPr id="1765" name="Google Shape;1765;p35"/>
          <p:cNvGrpSpPr/>
          <p:nvPr/>
        </p:nvGrpSpPr>
        <p:grpSpPr>
          <a:xfrm>
            <a:off x="7266983" y="209683"/>
            <a:ext cx="953679" cy="953690"/>
            <a:chOff x="2768600" y="1372700"/>
            <a:chExt cx="794203" cy="627015"/>
          </a:xfrm>
        </p:grpSpPr>
        <p:sp>
          <p:nvSpPr>
            <p:cNvPr id="1766" name="Google Shape;1766;p35"/>
            <p:cNvSpPr/>
            <p:nvPr/>
          </p:nvSpPr>
          <p:spPr>
            <a:xfrm>
              <a:off x="2768600" y="1372700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8" name="Google Shape;1768;p35"/>
          <p:cNvSpPr txBox="1"/>
          <p:nvPr>
            <p:ph idx="4294967295" type="title"/>
          </p:nvPr>
        </p:nvSpPr>
        <p:spPr>
          <a:xfrm>
            <a:off x="7395675" y="313170"/>
            <a:ext cx="12180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36"/>
          <p:cNvSpPr txBox="1"/>
          <p:nvPr>
            <p:ph type="ctrTitle"/>
          </p:nvPr>
        </p:nvSpPr>
        <p:spPr>
          <a:xfrm>
            <a:off x="1293150" y="1978050"/>
            <a:ext cx="6557700" cy="11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Unsurprisingly, heart disease is more prominent in the older generation. The risk of heart disease is higher in the Native American and Black community specifically in </a:t>
            </a:r>
            <a:r>
              <a:rPr lang="en"/>
              <a:t>males</a:t>
            </a:r>
            <a:r>
              <a:rPr lang="en"/>
              <a:t> than women even if the mortality rate for women is higher.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37"/>
          <p:cNvSpPr txBox="1"/>
          <p:nvPr>
            <p:ph idx="1" type="subTitle"/>
          </p:nvPr>
        </p:nvSpPr>
        <p:spPr>
          <a:xfrm>
            <a:off x="0" y="1329300"/>
            <a:ext cx="49503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ML algorithms was used to analyze heart disease data and how age, sex, and race impacted the accuracy of heart disease prediction.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Amarel Cluster was used as a means to access </a:t>
            </a:r>
            <a:r>
              <a:rPr lang="en"/>
              <a:t>R (programming language) to analyze data - access </a:t>
            </a:r>
            <a:r>
              <a:rPr lang="en"/>
              <a:t>permitted</a:t>
            </a:r>
            <a:r>
              <a:rPr lang="en"/>
              <a:t> by the Office of Advanced Research Computing (OARC)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Packages Used: RandomForest, Boruta, ROSE, mlbench, caret, ROCR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Google Shape;1779;p37"/>
          <p:cNvSpPr txBox="1"/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pic>
        <p:nvPicPr>
          <p:cNvPr id="1780" name="Google Shape;1780;p37"/>
          <p:cNvPicPr preferRelativeResize="0"/>
          <p:nvPr/>
        </p:nvPicPr>
        <p:blipFill rotWithShape="1">
          <a:blip r:embed="rId3">
            <a:alphaModFix/>
          </a:blip>
          <a:srcRect b="14929" l="0" r="14929" t="0"/>
          <a:stretch/>
        </p:blipFill>
        <p:spPr>
          <a:xfrm>
            <a:off x="5060674" y="1654475"/>
            <a:ext cx="3994950" cy="2658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1" name="Google Shape;1781;p37"/>
          <p:cNvGrpSpPr/>
          <p:nvPr/>
        </p:nvGrpSpPr>
        <p:grpSpPr>
          <a:xfrm>
            <a:off x="7266983" y="209683"/>
            <a:ext cx="953679" cy="953690"/>
            <a:chOff x="2768600" y="1372700"/>
            <a:chExt cx="794203" cy="627015"/>
          </a:xfrm>
        </p:grpSpPr>
        <p:sp>
          <p:nvSpPr>
            <p:cNvPr id="1782" name="Google Shape;1782;p37"/>
            <p:cNvSpPr/>
            <p:nvPr/>
          </p:nvSpPr>
          <p:spPr>
            <a:xfrm>
              <a:off x="2768600" y="1372700"/>
              <a:ext cx="794203" cy="627015"/>
            </a:xfrm>
            <a:custGeom>
              <a:rect b="b" l="l" r="r" t="t"/>
              <a:pathLst>
                <a:path extrusionOk="0" h="64112" w="89842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4" name="Google Shape;1784;p37"/>
          <p:cNvSpPr txBox="1"/>
          <p:nvPr>
            <p:ph idx="4294967295" type="title"/>
          </p:nvPr>
        </p:nvSpPr>
        <p:spPr>
          <a:xfrm>
            <a:off x="7395675" y="313170"/>
            <a:ext cx="12180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38"/>
          <p:cNvSpPr txBox="1"/>
          <p:nvPr>
            <p:ph idx="1" type="subTitle"/>
          </p:nvPr>
        </p:nvSpPr>
        <p:spPr>
          <a:xfrm>
            <a:off x="580950" y="1087026"/>
            <a:ext cx="79821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Acquire</a:t>
            </a:r>
            <a:r>
              <a:rPr lang="en" sz="2500"/>
              <a:t> </a:t>
            </a:r>
            <a:r>
              <a:rPr lang="en" sz="2500"/>
              <a:t>data (provided by CDC)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Prepare data (clean and balance data)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Choose model (classification model Y/N)(</a:t>
            </a:r>
            <a:r>
              <a:rPr lang="en" sz="2500"/>
              <a:t>categorizes data to draw </a:t>
            </a:r>
            <a:r>
              <a:rPr lang="en" sz="2500"/>
              <a:t>conclusion</a:t>
            </a:r>
            <a:r>
              <a:rPr lang="en" sz="2500"/>
              <a:t> 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Train the model (passed the prepared data to ML model)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Evaluate the model (done during </a:t>
            </a:r>
            <a:r>
              <a:rPr lang="en" sz="2500"/>
              <a:t>training</a:t>
            </a:r>
            <a:r>
              <a:rPr lang="en" sz="2500"/>
              <a:t> stage)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Parameter tuning (make adjustments to optimize model)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Run model on test data set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Use the model in making predictions with new data set</a:t>
            </a:r>
            <a:endParaRPr sz="2500"/>
          </a:p>
        </p:txBody>
      </p:sp>
      <p:sp>
        <p:nvSpPr>
          <p:cNvPr id="1790" name="Google Shape;1790;p38"/>
          <p:cNvSpPr txBox="1"/>
          <p:nvPr>
            <p:ph type="ctrTitle"/>
          </p:nvPr>
        </p:nvSpPr>
        <p:spPr>
          <a:xfrm>
            <a:off x="720000" y="28570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Pipeline of Machine Learning Method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art Disease by Slidesgo">
  <a:themeElements>
    <a:clrScheme name="Simple Light">
      <a:dk1>
        <a:srgbClr val="0A1533"/>
      </a:dk1>
      <a:lt1>
        <a:srgbClr val="FFFFFF"/>
      </a:lt1>
      <a:dk2>
        <a:srgbClr val="0088CC"/>
      </a:dk2>
      <a:lt2>
        <a:srgbClr val="0088CC"/>
      </a:lt2>
      <a:accent1>
        <a:srgbClr val="63CBFF"/>
      </a:accent1>
      <a:accent2>
        <a:srgbClr val="63CBFF"/>
      </a:accent2>
      <a:accent3>
        <a:srgbClr val="99DDFF"/>
      </a:accent3>
      <a:accent4>
        <a:srgbClr val="99DDFF"/>
      </a:accent4>
      <a:accent5>
        <a:srgbClr val="99DDFF"/>
      </a:accent5>
      <a:accent6>
        <a:srgbClr val="99DD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